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526" r:id="rId3"/>
    <p:sldId id="554" r:id="rId4"/>
    <p:sldId id="528" r:id="rId5"/>
    <p:sldId id="529" r:id="rId6"/>
    <p:sldId id="447" r:id="rId7"/>
    <p:sldId id="536" r:id="rId8"/>
    <p:sldId id="537" r:id="rId9"/>
    <p:sldId id="538" r:id="rId10"/>
    <p:sldId id="530" r:id="rId11"/>
    <p:sldId id="534" r:id="rId12"/>
    <p:sldId id="539" r:id="rId13"/>
    <p:sldId id="540" r:id="rId14"/>
    <p:sldId id="531" r:id="rId15"/>
    <p:sldId id="541" r:id="rId16"/>
    <p:sldId id="542" r:id="rId17"/>
    <p:sldId id="532" r:id="rId18"/>
    <p:sldId id="544" r:id="rId19"/>
    <p:sldId id="545" r:id="rId20"/>
    <p:sldId id="546" r:id="rId21"/>
    <p:sldId id="547" r:id="rId22"/>
    <p:sldId id="548" r:id="rId23"/>
    <p:sldId id="549" r:id="rId24"/>
    <p:sldId id="550" r:id="rId25"/>
    <p:sldId id="551" r:id="rId26"/>
    <p:sldId id="557" r:id="rId27"/>
    <p:sldId id="533" r:id="rId28"/>
    <p:sldId id="553" r:id="rId29"/>
    <p:sldId id="555" r:id="rId30"/>
    <p:sldId id="556" r:id="rId31"/>
    <p:sldId id="27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CC"/>
    <a:srgbClr val="DAE8FC"/>
    <a:srgbClr val="00355F"/>
    <a:srgbClr val="EBF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5AFE3F-4705-4D9C-AA7C-0483CF463999}" v="24" dt="2025-03-31T17:39:23.380"/>
    <p1510:client id="{87F5B303-EC5E-4D9D-9AFB-F14B47851DBD}" v="57" dt="2025-03-31T15:57:26.6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315" autoAdjust="0"/>
    <p:restoredTop sz="96327"/>
  </p:normalViewPr>
  <p:slideViewPr>
    <p:cSldViewPr snapToGrid="0">
      <p:cViewPr varScale="1">
        <p:scale>
          <a:sx n="107" d="100"/>
          <a:sy n="107" d="100"/>
        </p:scale>
        <p:origin x="156" y="1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eha reth" userId="79973c3f7c750bb8" providerId="LiveId" clId="{345AFE3F-4705-4D9C-AA7C-0483CF463999}"/>
    <pc:docChg chg="undo custSel addSld delSld modSld sldOrd">
      <pc:chgData name="neeha reth" userId="79973c3f7c750bb8" providerId="LiveId" clId="{345AFE3F-4705-4D9C-AA7C-0483CF463999}" dt="2025-03-31T17:41:07.001" v="3449" actId="20577"/>
      <pc:docMkLst>
        <pc:docMk/>
      </pc:docMkLst>
      <pc:sldChg chg="delSp modSp mod">
        <pc:chgData name="neeha reth" userId="79973c3f7c750bb8" providerId="LiveId" clId="{345AFE3F-4705-4D9C-AA7C-0483CF463999}" dt="2025-03-31T16:33:25.437" v="1219" actId="20577"/>
        <pc:sldMkLst>
          <pc:docMk/>
          <pc:sldMk cId="3006378702" sldId="273"/>
        </pc:sldMkLst>
        <pc:spChg chg="mod">
          <ac:chgData name="neeha reth" userId="79973c3f7c750bb8" providerId="LiveId" clId="{345AFE3F-4705-4D9C-AA7C-0483CF463999}" dt="2025-03-31T16:33:25.437" v="1219" actId="20577"/>
          <ac:spMkLst>
            <pc:docMk/>
            <pc:sldMk cId="3006378702" sldId="273"/>
            <ac:spMk id="2" creationId="{72C03AA1-5E47-2841-A2C0-74489FA31DDB}"/>
          </ac:spMkLst>
        </pc:spChg>
        <pc:grpChg chg="del">
          <ac:chgData name="neeha reth" userId="79973c3f7c750bb8" providerId="LiveId" clId="{345AFE3F-4705-4D9C-AA7C-0483CF463999}" dt="2025-03-31T16:05:46.069" v="32" actId="478"/>
          <ac:grpSpMkLst>
            <pc:docMk/>
            <pc:sldMk cId="3006378702" sldId="273"/>
            <ac:grpSpMk id="20" creationId="{5E3432E9-D115-206D-6431-B4CF6626BE5C}"/>
          </ac:grpSpMkLst>
        </pc:grpChg>
      </pc:sldChg>
      <pc:sldChg chg="del">
        <pc:chgData name="neeha reth" userId="79973c3f7c750bb8" providerId="LiveId" clId="{345AFE3F-4705-4D9C-AA7C-0483CF463999}" dt="2025-03-31T16:16:19.494" v="801" actId="47"/>
        <pc:sldMkLst>
          <pc:docMk/>
          <pc:sldMk cId="3326717894" sldId="492"/>
        </pc:sldMkLst>
      </pc:sldChg>
      <pc:sldChg chg="modSp add del mod">
        <pc:chgData name="neeha reth" userId="79973c3f7c750bb8" providerId="LiveId" clId="{345AFE3F-4705-4D9C-AA7C-0483CF463999}" dt="2025-03-31T16:26:10.647" v="1027" actId="1036"/>
        <pc:sldMkLst>
          <pc:docMk/>
          <pc:sldMk cId="3182192726" sldId="526"/>
        </pc:sldMkLst>
        <pc:spChg chg="mod">
          <ac:chgData name="neeha reth" userId="79973c3f7c750bb8" providerId="LiveId" clId="{345AFE3F-4705-4D9C-AA7C-0483CF463999}" dt="2025-03-31T16:26:10.647" v="1027" actId="1036"/>
          <ac:spMkLst>
            <pc:docMk/>
            <pc:sldMk cId="3182192726" sldId="526"/>
            <ac:spMk id="3" creationId="{3BAD2B3A-CA9C-746C-9E02-8304EA82A458}"/>
          </ac:spMkLst>
        </pc:spChg>
        <pc:spChg chg="mod">
          <ac:chgData name="neeha reth" userId="79973c3f7c750bb8" providerId="LiveId" clId="{345AFE3F-4705-4D9C-AA7C-0483CF463999}" dt="2025-03-31T16:26:04.677" v="1011" actId="14100"/>
          <ac:spMkLst>
            <pc:docMk/>
            <pc:sldMk cId="3182192726" sldId="526"/>
            <ac:spMk id="6" creationId="{63D82B9A-88B9-F758-4A59-6A35DD830B69}"/>
          </ac:spMkLst>
        </pc:spChg>
      </pc:sldChg>
      <pc:sldChg chg="addSp delSp modSp mod">
        <pc:chgData name="neeha reth" userId="79973c3f7c750bb8" providerId="LiveId" clId="{345AFE3F-4705-4D9C-AA7C-0483CF463999}" dt="2025-03-31T16:28:08.537" v="1124" actId="20577"/>
        <pc:sldMkLst>
          <pc:docMk/>
          <pc:sldMk cId="4244321908" sldId="529"/>
        </pc:sldMkLst>
        <pc:spChg chg="mod">
          <ac:chgData name="neeha reth" userId="79973c3f7c750bb8" providerId="LiveId" clId="{345AFE3F-4705-4D9C-AA7C-0483CF463999}" dt="2025-03-31T16:17:47.985" v="831" actId="20577"/>
          <ac:spMkLst>
            <pc:docMk/>
            <pc:sldMk cId="4244321908" sldId="529"/>
            <ac:spMk id="2" creationId="{E496E137-F69B-E7BF-F38B-04728EB86F23}"/>
          </ac:spMkLst>
        </pc:spChg>
        <pc:spChg chg="mod">
          <ac:chgData name="neeha reth" userId="79973c3f7c750bb8" providerId="LiveId" clId="{345AFE3F-4705-4D9C-AA7C-0483CF463999}" dt="2025-03-31T16:28:08.537" v="1124" actId="20577"/>
          <ac:spMkLst>
            <pc:docMk/>
            <pc:sldMk cId="4244321908" sldId="529"/>
            <ac:spMk id="8" creationId="{6D215E23-B9DE-1AAA-6117-C9ABC355B9F0}"/>
          </ac:spMkLst>
        </pc:spChg>
        <pc:spChg chg="add mod">
          <ac:chgData name="neeha reth" userId="79973c3f7c750bb8" providerId="LiveId" clId="{345AFE3F-4705-4D9C-AA7C-0483CF463999}" dt="2025-03-31T16:25:04.918" v="987" actId="14100"/>
          <ac:spMkLst>
            <pc:docMk/>
            <pc:sldMk cId="4244321908" sldId="529"/>
            <ac:spMk id="12" creationId="{42E8ED5F-E749-1F86-4803-3B17F1D05999}"/>
          </ac:spMkLst>
        </pc:spChg>
        <pc:picChg chg="add del mod">
          <ac:chgData name="neeha reth" userId="79973c3f7c750bb8" providerId="LiveId" clId="{345AFE3F-4705-4D9C-AA7C-0483CF463999}" dt="2025-03-31T16:21:42.908" v="969" actId="478"/>
          <ac:picMkLst>
            <pc:docMk/>
            <pc:sldMk cId="4244321908" sldId="529"/>
            <ac:picMk id="5" creationId="{69D225C9-A785-03A7-2478-0A15681C7910}"/>
          </ac:picMkLst>
        </pc:picChg>
        <pc:picChg chg="add del mod">
          <ac:chgData name="neeha reth" userId="79973c3f7c750bb8" providerId="LiveId" clId="{345AFE3F-4705-4D9C-AA7C-0483CF463999}" dt="2025-03-31T16:23:09.394" v="977" actId="21"/>
          <ac:picMkLst>
            <pc:docMk/>
            <pc:sldMk cId="4244321908" sldId="529"/>
            <ac:picMk id="10" creationId="{88A4F86B-E3BA-3050-290C-222070F54B03}"/>
          </ac:picMkLst>
        </pc:picChg>
        <pc:picChg chg="add del mod">
          <ac:chgData name="neeha reth" userId="79973c3f7c750bb8" providerId="LiveId" clId="{345AFE3F-4705-4D9C-AA7C-0483CF463999}" dt="2025-03-31T16:24:42.332" v="984" actId="478"/>
          <ac:picMkLst>
            <pc:docMk/>
            <pc:sldMk cId="4244321908" sldId="529"/>
            <ac:picMk id="11" creationId="{576A1EB4-DF4C-AAE5-5870-0D1FD1B61537}"/>
          </ac:picMkLst>
        </pc:picChg>
      </pc:sldChg>
      <pc:sldChg chg="modSp mod">
        <pc:chgData name="neeha reth" userId="79973c3f7c750bb8" providerId="LiveId" clId="{345AFE3F-4705-4D9C-AA7C-0483CF463999}" dt="2025-03-31T16:26:52.229" v="1028" actId="1076"/>
        <pc:sldMkLst>
          <pc:docMk/>
          <pc:sldMk cId="2275475561" sldId="537"/>
        </pc:sldMkLst>
        <pc:spChg chg="mod">
          <ac:chgData name="neeha reth" userId="79973c3f7c750bb8" providerId="LiveId" clId="{345AFE3F-4705-4D9C-AA7C-0483CF463999}" dt="2025-03-31T16:26:52.229" v="1028" actId="1076"/>
          <ac:spMkLst>
            <pc:docMk/>
            <pc:sldMk cId="2275475561" sldId="537"/>
            <ac:spMk id="14" creationId="{3B352352-D7A4-FF60-B6B3-E987CD419762}"/>
          </ac:spMkLst>
        </pc:spChg>
      </pc:sldChg>
      <pc:sldChg chg="addSp modSp mod">
        <pc:chgData name="neeha reth" userId="79973c3f7c750bb8" providerId="LiveId" clId="{345AFE3F-4705-4D9C-AA7C-0483CF463999}" dt="2025-03-31T16:49:36.201" v="1801" actId="1076"/>
        <pc:sldMkLst>
          <pc:docMk/>
          <pc:sldMk cId="1080517342" sldId="538"/>
        </pc:sldMkLst>
        <pc:spChg chg="add mod">
          <ac:chgData name="neeha reth" userId="79973c3f7c750bb8" providerId="LiveId" clId="{345AFE3F-4705-4D9C-AA7C-0483CF463999}" dt="2025-03-31T16:46:01.536" v="1511" actId="1076"/>
          <ac:spMkLst>
            <pc:docMk/>
            <pc:sldMk cId="1080517342" sldId="538"/>
            <ac:spMk id="3" creationId="{C99F1B4C-A766-F454-EDDF-A4156308D39E}"/>
          </ac:spMkLst>
        </pc:spChg>
        <pc:spChg chg="add mod">
          <ac:chgData name="neeha reth" userId="79973c3f7c750bb8" providerId="LiveId" clId="{345AFE3F-4705-4D9C-AA7C-0483CF463999}" dt="2025-03-31T16:46:01.536" v="1511" actId="1076"/>
          <ac:spMkLst>
            <pc:docMk/>
            <pc:sldMk cId="1080517342" sldId="538"/>
            <ac:spMk id="4" creationId="{D717C768-7756-E68C-1336-85FD6BA5C8FC}"/>
          </ac:spMkLst>
        </pc:spChg>
        <pc:spChg chg="mod">
          <ac:chgData name="neeha reth" userId="79973c3f7c750bb8" providerId="LiveId" clId="{345AFE3F-4705-4D9C-AA7C-0483CF463999}" dt="2025-03-31T16:42:39.684" v="1394" actId="14100"/>
          <ac:spMkLst>
            <pc:docMk/>
            <pc:sldMk cId="1080517342" sldId="538"/>
            <ac:spMk id="5" creationId="{E2CAAC28-73C8-102F-2EF2-0CAD4F38D42C}"/>
          </ac:spMkLst>
        </pc:spChg>
        <pc:spChg chg="add mod">
          <ac:chgData name="neeha reth" userId="79973c3f7c750bb8" providerId="LiveId" clId="{345AFE3F-4705-4D9C-AA7C-0483CF463999}" dt="2025-03-31T16:45:41.339" v="1506" actId="1076"/>
          <ac:spMkLst>
            <pc:docMk/>
            <pc:sldMk cId="1080517342" sldId="538"/>
            <ac:spMk id="6" creationId="{B352062F-E02E-1712-846C-4A6B637624BC}"/>
          </ac:spMkLst>
        </pc:spChg>
        <pc:spChg chg="add mod">
          <ac:chgData name="neeha reth" userId="79973c3f7c750bb8" providerId="LiveId" clId="{345AFE3F-4705-4D9C-AA7C-0483CF463999}" dt="2025-03-31T16:46:13.963" v="1515" actId="1076"/>
          <ac:spMkLst>
            <pc:docMk/>
            <pc:sldMk cId="1080517342" sldId="538"/>
            <ac:spMk id="8" creationId="{3D0FD063-5303-400B-6F03-96E91A48F5C4}"/>
          </ac:spMkLst>
        </pc:spChg>
        <pc:spChg chg="add mod">
          <ac:chgData name="neeha reth" userId="79973c3f7c750bb8" providerId="LiveId" clId="{345AFE3F-4705-4D9C-AA7C-0483CF463999}" dt="2025-03-31T16:46:18.332" v="1517" actId="1076"/>
          <ac:spMkLst>
            <pc:docMk/>
            <pc:sldMk cId="1080517342" sldId="538"/>
            <ac:spMk id="9" creationId="{325E8AFD-E046-E6A3-9817-348D7E4C5355}"/>
          </ac:spMkLst>
        </pc:spChg>
        <pc:spChg chg="add mod">
          <ac:chgData name="neeha reth" userId="79973c3f7c750bb8" providerId="LiveId" clId="{345AFE3F-4705-4D9C-AA7C-0483CF463999}" dt="2025-03-31T16:46:15.952" v="1516" actId="1076"/>
          <ac:spMkLst>
            <pc:docMk/>
            <pc:sldMk cId="1080517342" sldId="538"/>
            <ac:spMk id="11" creationId="{6D9DE003-A35A-425B-4F66-BF8033384C28}"/>
          </ac:spMkLst>
        </pc:spChg>
        <pc:spChg chg="add mod">
          <ac:chgData name="neeha reth" userId="79973c3f7c750bb8" providerId="LiveId" clId="{345AFE3F-4705-4D9C-AA7C-0483CF463999}" dt="2025-03-31T16:46:22.543" v="1519" actId="1076"/>
          <ac:spMkLst>
            <pc:docMk/>
            <pc:sldMk cId="1080517342" sldId="538"/>
            <ac:spMk id="12" creationId="{E9792865-C39B-0744-CED0-B50E0902F34F}"/>
          </ac:spMkLst>
        </pc:spChg>
        <pc:spChg chg="add mod">
          <ac:chgData name="neeha reth" userId="79973c3f7c750bb8" providerId="LiveId" clId="{345AFE3F-4705-4D9C-AA7C-0483CF463999}" dt="2025-03-31T16:49:05.224" v="1738" actId="14100"/>
          <ac:spMkLst>
            <pc:docMk/>
            <pc:sldMk cId="1080517342" sldId="538"/>
            <ac:spMk id="13" creationId="{F67DB95E-D767-50CB-57C3-A5A4A3CE256F}"/>
          </ac:spMkLst>
        </pc:spChg>
        <pc:spChg chg="add mod">
          <ac:chgData name="neeha reth" userId="79973c3f7c750bb8" providerId="LiveId" clId="{345AFE3F-4705-4D9C-AA7C-0483CF463999}" dt="2025-03-31T16:49:36.201" v="1801" actId="1076"/>
          <ac:spMkLst>
            <pc:docMk/>
            <pc:sldMk cId="1080517342" sldId="538"/>
            <ac:spMk id="16" creationId="{117F16FB-60AB-E144-FDAD-A75DACCE6133}"/>
          </ac:spMkLst>
        </pc:spChg>
        <pc:picChg chg="mod">
          <ac:chgData name="neeha reth" userId="79973c3f7c750bb8" providerId="LiveId" clId="{345AFE3F-4705-4D9C-AA7C-0483CF463999}" dt="2025-03-31T16:45:33.719" v="1505" actId="1076"/>
          <ac:picMkLst>
            <pc:docMk/>
            <pc:sldMk cId="1080517342" sldId="538"/>
            <ac:picMk id="7" creationId="{072EEC7B-F643-3475-9177-A9CDB8A39C8F}"/>
          </ac:picMkLst>
        </pc:picChg>
      </pc:sldChg>
      <pc:sldChg chg="addSp modSp mod">
        <pc:chgData name="neeha reth" userId="79973c3f7c750bb8" providerId="LiveId" clId="{345AFE3F-4705-4D9C-AA7C-0483CF463999}" dt="2025-03-31T16:51:43.645" v="1833"/>
        <pc:sldMkLst>
          <pc:docMk/>
          <pc:sldMk cId="1692169785" sldId="544"/>
        </pc:sldMkLst>
        <pc:spChg chg="mod">
          <ac:chgData name="neeha reth" userId="79973c3f7c750bb8" providerId="LiveId" clId="{345AFE3F-4705-4D9C-AA7C-0483CF463999}" dt="2025-03-31T16:32:13.192" v="1139" actId="113"/>
          <ac:spMkLst>
            <pc:docMk/>
            <pc:sldMk cId="1692169785" sldId="544"/>
            <ac:spMk id="2" creationId="{5B1A6434-EEF3-59B0-3FD6-FCF39ED5229D}"/>
          </ac:spMkLst>
        </pc:spChg>
        <pc:spChg chg="add mod">
          <ac:chgData name="neeha reth" userId="79973c3f7c750bb8" providerId="LiveId" clId="{345AFE3F-4705-4D9C-AA7C-0483CF463999}" dt="2025-03-31T16:51:43.645" v="1833"/>
          <ac:spMkLst>
            <pc:docMk/>
            <pc:sldMk cId="1692169785" sldId="544"/>
            <ac:spMk id="4" creationId="{CED2FF7F-1862-EC1F-91E3-9FAA1176F8A5}"/>
          </ac:spMkLst>
        </pc:spChg>
      </pc:sldChg>
      <pc:sldChg chg="modSp mod">
        <pc:chgData name="neeha reth" userId="79973c3f7c750bb8" providerId="LiveId" clId="{345AFE3F-4705-4D9C-AA7C-0483CF463999}" dt="2025-03-31T16:15:58.835" v="798" actId="403"/>
        <pc:sldMkLst>
          <pc:docMk/>
          <pc:sldMk cId="884605048" sldId="545"/>
        </pc:sldMkLst>
        <pc:spChg chg="mod">
          <ac:chgData name="neeha reth" userId="79973c3f7c750bb8" providerId="LiveId" clId="{345AFE3F-4705-4D9C-AA7C-0483CF463999}" dt="2025-03-31T16:15:58.835" v="798" actId="403"/>
          <ac:spMkLst>
            <pc:docMk/>
            <pc:sldMk cId="884605048" sldId="545"/>
            <ac:spMk id="11" creationId="{8DD0957B-F809-3926-EB11-EA5B55C26567}"/>
          </ac:spMkLst>
        </pc:spChg>
      </pc:sldChg>
      <pc:sldChg chg="modSp mod">
        <pc:chgData name="neeha reth" userId="79973c3f7c750bb8" providerId="LiveId" clId="{345AFE3F-4705-4D9C-AA7C-0483CF463999}" dt="2025-03-31T17:03:04.334" v="2093" actId="20577"/>
        <pc:sldMkLst>
          <pc:docMk/>
          <pc:sldMk cId="3176503127" sldId="546"/>
        </pc:sldMkLst>
        <pc:spChg chg="mod">
          <ac:chgData name="neeha reth" userId="79973c3f7c750bb8" providerId="LiveId" clId="{345AFE3F-4705-4D9C-AA7C-0483CF463999}" dt="2025-03-31T16:32:29.773" v="1156" actId="14100"/>
          <ac:spMkLst>
            <pc:docMk/>
            <pc:sldMk cId="3176503127" sldId="546"/>
            <ac:spMk id="3" creationId="{4D37DC57-C446-E11B-5F15-61529D5A9342}"/>
          </ac:spMkLst>
        </pc:spChg>
        <pc:spChg chg="mod">
          <ac:chgData name="neeha reth" userId="79973c3f7c750bb8" providerId="LiveId" clId="{345AFE3F-4705-4D9C-AA7C-0483CF463999}" dt="2025-03-31T17:03:04.334" v="2093" actId="20577"/>
          <ac:spMkLst>
            <pc:docMk/>
            <pc:sldMk cId="3176503127" sldId="546"/>
            <ac:spMk id="13" creationId="{4FFFF5E2-9440-3CA4-A563-52FD2F14C890}"/>
          </ac:spMkLst>
        </pc:spChg>
        <pc:picChg chg="mod">
          <ac:chgData name="neeha reth" userId="79973c3f7c750bb8" providerId="LiveId" clId="{345AFE3F-4705-4D9C-AA7C-0483CF463999}" dt="2025-03-31T16:32:20.317" v="1149" actId="1036"/>
          <ac:picMkLst>
            <pc:docMk/>
            <pc:sldMk cId="3176503127" sldId="546"/>
            <ac:picMk id="5" creationId="{D1FA3272-5A7B-6E33-63B5-678C59F258E8}"/>
          </ac:picMkLst>
        </pc:picChg>
      </pc:sldChg>
      <pc:sldChg chg="modSp mod ord">
        <pc:chgData name="neeha reth" userId="79973c3f7c750bb8" providerId="LiveId" clId="{345AFE3F-4705-4D9C-AA7C-0483CF463999}" dt="2025-03-31T17:34:34.463" v="2925" actId="20577"/>
        <pc:sldMkLst>
          <pc:docMk/>
          <pc:sldMk cId="4040549084" sldId="547"/>
        </pc:sldMkLst>
        <pc:spChg chg="mod">
          <ac:chgData name="neeha reth" userId="79973c3f7c750bb8" providerId="LiveId" clId="{345AFE3F-4705-4D9C-AA7C-0483CF463999}" dt="2025-03-31T16:50:50.611" v="1831" actId="1076"/>
          <ac:spMkLst>
            <pc:docMk/>
            <pc:sldMk cId="4040549084" sldId="547"/>
            <ac:spMk id="9" creationId="{83105E0B-F4AC-DE2C-24CC-350B142EF784}"/>
          </ac:spMkLst>
        </pc:spChg>
        <pc:spChg chg="mod">
          <ac:chgData name="neeha reth" userId="79973c3f7c750bb8" providerId="LiveId" clId="{345AFE3F-4705-4D9C-AA7C-0483CF463999}" dt="2025-03-31T17:34:34.463" v="2925" actId="20577"/>
          <ac:spMkLst>
            <pc:docMk/>
            <pc:sldMk cId="4040549084" sldId="547"/>
            <ac:spMk id="13" creationId="{1DE293E7-8F26-7289-F404-4280A99105A5}"/>
          </ac:spMkLst>
        </pc:spChg>
      </pc:sldChg>
      <pc:sldChg chg="modSp mod">
        <pc:chgData name="neeha reth" userId="79973c3f7c750bb8" providerId="LiveId" clId="{345AFE3F-4705-4D9C-AA7C-0483CF463999}" dt="2025-03-31T17:33:19.479" v="2860" actId="20577"/>
        <pc:sldMkLst>
          <pc:docMk/>
          <pc:sldMk cId="2612402351" sldId="548"/>
        </pc:sldMkLst>
        <pc:spChg chg="mod">
          <ac:chgData name="neeha reth" userId="79973c3f7c750bb8" providerId="LiveId" clId="{345AFE3F-4705-4D9C-AA7C-0483CF463999}" dt="2025-03-31T17:33:19.479" v="2860" actId="20577"/>
          <ac:spMkLst>
            <pc:docMk/>
            <pc:sldMk cId="2612402351" sldId="548"/>
            <ac:spMk id="13" creationId="{B3F714B9-840B-2986-B94D-8FF7AF9CE495}"/>
          </ac:spMkLst>
        </pc:spChg>
      </pc:sldChg>
      <pc:sldChg chg="modSp mod">
        <pc:chgData name="neeha reth" userId="79973c3f7c750bb8" providerId="LiveId" clId="{345AFE3F-4705-4D9C-AA7C-0483CF463999}" dt="2025-03-31T17:32:49.459" v="2846" actId="20577"/>
        <pc:sldMkLst>
          <pc:docMk/>
          <pc:sldMk cId="2942215141" sldId="549"/>
        </pc:sldMkLst>
        <pc:spChg chg="mod">
          <ac:chgData name="neeha reth" userId="79973c3f7c750bb8" providerId="LiveId" clId="{345AFE3F-4705-4D9C-AA7C-0483CF463999}" dt="2025-03-31T17:32:49.459" v="2846" actId="20577"/>
          <ac:spMkLst>
            <pc:docMk/>
            <pc:sldMk cId="2942215141" sldId="549"/>
            <ac:spMk id="13" creationId="{9F77B950-EC72-ED9C-DDE6-D0E1516EE0DE}"/>
          </ac:spMkLst>
        </pc:spChg>
        <pc:picChg chg="mod">
          <ac:chgData name="neeha reth" userId="79973c3f7c750bb8" providerId="LiveId" clId="{345AFE3F-4705-4D9C-AA7C-0483CF463999}" dt="2025-03-31T17:31:45.596" v="2759" actId="1038"/>
          <ac:picMkLst>
            <pc:docMk/>
            <pc:sldMk cId="2942215141" sldId="549"/>
            <ac:picMk id="5" creationId="{4A5C0EC9-1558-1FA8-5EDC-4162D8800309}"/>
          </ac:picMkLst>
        </pc:picChg>
        <pc:picChg chg="mod">
          <ac:chgData name="neeha reth" userId="79973c3f7c750bb8" providerId="LiveId" clId="{345AFE3F-4705-4D9C-AA7C-0483CF463999}" dt="2025-03-31T17:31:45.596" v="2759" actId="1038"/>
          <ac:picMkLst>
            <pc:docMk/>
            <pc:sldMk cId="2942215141" sldId="549"/>
            <ac:picMk id="7" creationId="{CDCDE510-6265-2D5F-1DA4-4C3674F68414}"/>
          </ac:picMkLst>
        </pc:picChg>
      </pc:sldChg>
      <pc:sldChg chg="addSp modSp mod">
        <pc:chgData name="neeha reth" userId="79973c3f7c750bb8" providerId="LiveId" clId="{345AFE3F-4705-4D9C-AA7C-0483CF463999}" dt="2025-03-31T16:15:43.419" v="781" actId="1076"/>
        <pc:sldMkLst>
          <pc:docMk/>
          <pc:sldMk cId="1089336176" sldId="550"/>
        </pc:sldMkLst>
        <pc:spChg chg="add mod ord">
          <ac:chgData name="neeha reth" userId="79973c3f7c750bb8" providerId="LiveId" clId="{345AFE3F-4705-4D9C-AA7C-0483CF463999}" dt="2025-03-31T16:05:05.703" v="12" actId="14100"/>
          <ac:spMkLst>
            <pc:docMk/>
            <pc:sldMk cId="1089336176" sldId="550"/>
            <ac:spMk id="4" creationId="{53EB5893-7B0C-1A6D-63F1-73BD4E24211D}"/>
          </ac:spMkLst>
        </pc:spChg>
        <pc:picChg chg="mod">
          <ac:chgData name="neeha reth" userId="79973c3f7c750bb8" providerId="LiveId" clId="{345AFE3F-4705-4D9C-AA7C-0483CF463999}" dt="2025-03-31T16:15:43.419" v="781" actId="1076"/>
          <ac:picMkLst>
            <pc:docMk/>
            <pc:sldMk cId="1089336176" sldId="550"/>
            <ac:picMk id="6" creationId="{873DB6E2-D63D-9D9C-8761-385C00E6EE15}"/>
          </ac:picMkLst>
        </pc:picChg>
      </pc:sldChg>
      <pc:sldChg chg="addSp delSp modSp mod">
        <pc:chgData name="neeha reth" userId="79973c3f7c750bb8" providerId="LiveId" clId="{345AFE3F-4705-4D9C-AA7C-0483CF463999}" dt="2025-03-31T17:03:21.257" v="2094" actId="113"/>
        <pc:sldMkLst>
          <pc:docMk/>
          <pc:sldMk cId="1030429660" sldId="551"/>
        </pc:sldMkLst>
        <pc:spChg chg="add mod ord">
          <ac:chgData name="neeha reth" userId="79973c3f7c750bb8" providerId="LiveId" clId="{345AFE3F-4705-4D9C-AA7C-0483CF463999}" dt="2025-03-31T16:52:16.709" v="1835" actId="1037"/>
          <ac:spMkLst>
            <pc:docMk/>
            <pc:sldMk cId="1030429660" sldId="551"/>
            <ac:spMk id="4" creationId="{AC674030-9522-6313-3517-4BD169AEFF42}"/>
          </ac:spMkLst>
        </pc:spChg>
        <pc:spChg chg="mod">
          <ac:chgData name="neeha reth" userId="79973c3f7c750bb8" providerId="LiveId" clId="{345AFE3F-4705-4D9C-AA7C-0483CF463999}" dt="2025-03-31T17:03:21.257" v="2094" actId="113"/>
          <ac:spMkLst>
            <pc:docMk/>
            <pc:sldMk cId="1030429660" sldId="551"/>
            <ac:spMk id="13" creationId="{B8BF712A-DF4E-32B8-86EE-2290ACEC3C74}"/>
          </ac:spMkLst>
        </pc:spChg>
        <pc:picChg chg="add del mod">
          <ac:chgData name="neeha reth" userId="79973c3f7c750bb8" providerId="LiveId" clId="{345AFE3F-4705-4D9C-AA7C-0483CF463999}" dt="2025-03-31T16:22:56.526" v="975" actId="21"/>
          <ac:picMkLst>
            <pc:docMk/>
            <pc:sldMk cId="1030429660" sldId="551"/>
            <ac:picMk id="6" creationId="{576A1EB4-DF4C-AAE5-5870-0D1FD1B61537}"/>
          </ac:picMkLst>
        </pc:picChg>
        <pc:picChg chg="add mod">
          <ac:chgData name="neeha reth" userId="79973c3f7c750bb8" providerId="LiveId" clId="{345AFE3F-4705-4D9C-AA7C-0483CF463999}" dt="2025-03-31T16:25:28.144" v="992" actId="14100"/>
          <ac:picMkLst>
            <pc:docMk/>
            <pc:sldMk cId="1030429660" sldId="551"/>
            <ac:picMk id="10" creationId="{88A4F86B-E3BA-3050-290C-222070F54B03}"/>
          </ac:picMkLst>
        </pc:picChg>
      </pc:sldChg>
      <pc:sldChg chg="new del">
        <pc:chgData name="neeha reth" userId="79973c3f7c750bb8" providerId="LiveId" clId="{345AFE3F-4705-4D9C-AA7C-0483CF463999}" dt="2025-03-31T16:05:31.178" v="20" actId="47"/>
        <pc:sldMkLst>
          <pc:docMk/>
          <pc:sldMk cId="2076615854" sldId="552"/>
        </pc:sldMkLst>
      </pc:sldChg>
      <pc:sldChg chg="add del">
        <pc:chgData name="neeha reth" userId="79973c3f7c750bb8" providerId="LiveId" clId="{345AFE3F-4705-4D9C-AA7C-0483CF463999}" dt="2025-03-31T16:04:39.161" v="4"/>
        <pc:sldMkLst>
          <pc:docMk/>
          <pc:sldMk cId="4195053228" sldId="552"/>
        </pc:sldMkLst>
      </pc:sldChg>
      <pc:sldChg chg="addSp modSp new mod">
        <pc:chgData name="neeha reth" userId="79973c3f7c750bb8" providerId="LiveId" clId="{345AFE3F-4705-4D9C-AA7C-0483CF463999}" dt="2025-03-31T17:10:29.815" v="2720" actId="113"/>
        <pc:sldMkLst>
          <pc:docMk/>
          <pc:sldMk cId="1138362591" sldId="553"/>
        </pc:sldMkLst>
        <pc:spChg chg="add mod">
          <ac:chgData name="neeha reth" userId="79973c3f7c750bb8" providerId="LiveId" clId="{345AFE3F-4705-4D9C-AA7C-0483CF463999}" dt="2025-03-31T16:06:17.712" v="68" actId="113"/>
          <ac:spMkLst>
            <pc:docMk/>
            <pc:sldMk cId="1138362591" sldId="553"/>
            <ac:spMk id="2" creationId="{E1C0230B-F594-F9DC-289E-4126FCC1BDDB}"/>
          </ac:spMkLst>
        </pc:spChg>
        <pc:spChg chg="add mod">
          <ac:chgData name="neeha reth" userId="79973c3f7c750bb8" providerId="LiveId" clId="{345AFE3F-4705-4D9C-AA7C-0483CF463999}" dt="2025-03-31T17:10:29.815" v="2720" actId="113"/>
          <ac:spMkLst>
            <pc:docMk/>
            <pc:sldMk cId="1138362591" sldId="553"/>
            <ac:spMk id="3" creationId="{36B43A29-3C4A-F5BA-1929-8928E6DD4DDC}"/>
          </ac:spMkLst>
        </pc:spChg>
        <pc:spChg chg="add mod">
          <ac:chgData name="neeha reth" userId="79973c3f7c750bb8" providerId="LiveId" clId="{345AFE3F-4705-4D9C-AA7C-0483CF463999}" dt="2025-03-31T16:18:48.914" v="851"/>
          <ac:spMkLst>
            <pc:docMk/>
            <pc:sldMk cId="1138362591" sldId="553"/>
            <ac:spMk id="6" creationId="{33C2289D-F4BB-1BC1-7DA9-FF59A6276290}"/>
          </ac:spMkLst>
        </pc:spChg>
        <pc:picChg chg="add mod">
          <ac:chgData name="neeha reth" userId="79973c3f7c750bb8" providerId="LiveId" clId="{345AFE3F-4705-4D9C-AA7C-0483CF463999}" dt="2025-03-31T16:18:56.498" v="853" actId="1076"/>
          <ac:picMkLst>
            <pc:docMk/>
            <pc:sldMk cId="1138362591" sldId="553"/>
            <ac:picMk id="5" creationId="{967B0ABB-AF7C-C358-E750-B67EA638E825}"/>
          </ac:picMkLst>
        </pc:picChg>
      </pc:sldChg>
      <pc:sldChg chg="modSp add mod ord">
        <pc:chgData name="neeha reth" userId="79973c3f7c750bb8" providerId="LiveId" clId="{345AFE3F-4705-4D9C-AA7C-0483CF463999}" dt="2025-03-31T16:18:13.503" v="850" actId="27636"/>
        <pc:sldMkLst>
          <pc:docMk/>
          <pc:sldMk cId="1815385035" sldId="554"/>
        </pc:sldMkLst>
        <pc:spChg chg="mod">
          <ac:chgData name="neeha reth" userId="79973c3f7c750bb8" providerId="LiveId" clId="{345AFE3F-4705-4D9C-AA7C-0483CF463999}" dt="2025-03-31T16:18:13.503" v="850" actId="27636"/>
          <ac:spMkLst>
            <pc:docMk/>
            <pc:sldMk cId="1815385035" sldId="554"/>
            <ac:spMk id="5" creationId="{BE4DD7FE-1EF0-9A3B-C010-B6A7A564F24E}"/>
          </ac:spMkLst>
        </pc:spChg>
      </pc:sldChg>
      <pc:sldChg chg="new del">
        <pc:chgData name="neeha reth" userId="79973c3f7c750bb8" providerId="LiveId" clId="{345AFE3F-4705-4D9C-AA7C-0483CF463999}" dt="2025-03-31T16:46:37.448" v="1521" actId="47"/>
        <pc:sldMkLst>
          <pc:docMk/>
          <pc:sldMk cId="1572135455" sldId="555"/>
        </pc:sldMkLst>
      </pc:sldChg>
      <pc:sldChg chg="delSp modSp add mod">
        <pc:chgData name="neeha reth" userId="79973c3f7c750bb8" providerId="LiveId" clId="{345AFE3F-4705-4D9C-AA7C-0483CF463999}" dt="2025-03-31T17:09:42.091" v="2694" actId="20577"/>
        <pc:sldMkLst>
          <pc:docMk/>
          <pc:sldMk cId="2808345561" sldId="555"/>
        </pc:sldMkLst>
        <pc:spChg chg="mod">
          <ac:chgData name="neeha reth" userId="79973c3f7c750bb8" providerId="LiveId" clId="{345AFE3F-4705-4D9C-AA7C-0483CF463999}" dt="2025-03-31T17:09:42.091" v="2694" actId="20577"/>
          <ac:spMkLst>
            <pc:docMk/>
            <pc:sldMk cId="2808345561" sldId="555"/>
            <ac:spMk id="2" creationId="{22C96C9A-2943-1EF3-743D-8F734ADE1020}"/>
          </ac:spMkLst>
        </pc:spChg>
        <pc:spChg chg="mod">
          <ac:chgData name="neeha reth" userId="79973c3f7c750bb8" providerId="LiveId" clId="{345AFE3F-4705-4D9C-AA7C-0483CF463999}" dt="2025-03-31T17:09:25.759" v="2682" actId="20577"/>
          <ac:spMkLst>
            <pc:docMk/>
            <pc:sldMk cId="2808345561" sldId="555"/>
            <ac:spMk id="3" creationId="{73AC73BB-6BB2-66B5-C255-7A1EAC855478}"/>
          </ac:spMkLst>
        </pc:spChg>
        <pc:spChg chg="del mod">
          <ac:chgData name="neeha reth" userId="79973c3f7c750bb8" providerId="LiveId" clId="{345AFE3F-4705-4D9C-AA7C-0483CF463999}" dt="2025-03-31T17:09:19.118" v="2679" actId="478"/>
          <ac:spMkLst>
            <pc:docMk/>
            <pc:sldMk cId="2808345561" sldId="555"/>
            <ac:spMk id="6" creationId="{357FACB3-59ED-AB10-AE99-E5BFD9108749}"/>
          </ac:spMkLst>
        </pc:spChg>
      </pc:sldChg>
      <pc:sldChg chg="modSp add mod ord">
        <pc:chgData name="neeha reth" userId="79973c3f7c750bb8" providerId="LiveId" clId="{345AFE3F-4705-4D9C-AA7C-0483CF463999}" dt="2025-03-31T17:10:15.765" v="2719" actId="20577"/>
        <pc:sldMkLst>
          <pc:docMk/>
          <pc:sldMk cId="3460901223" sldId="556"/>
        </pc:sldMkLst>
        <pc:spChg chg="mod">
          <ac:chgData name="neeha reth" userId="79973c3f7c750bb8" providerId="LiveId" clId="{345AFE3F-4705-4D9C-AA7C-0483CF463999}" dt="2025-03-31T17:10:15.765" v="2719" actId="20577"/>
          <ac:spMkLst>
            <pc:docMk/>
            <pc:sldMk cId="3460901223" sldId="556"/>
            <ac:spMk id="5" creationId="{7902FE46-2E91-7B98-2651-DB1A6B2E87FA}"/>
          </ac:spMkLst>
        </pc:spChg>
      </pc:sldChg>
      <pc:sldChg chg="addSp modSp new mod">
        <pc:chgData name="neeha reth" userId="79973c3f7c750bb8" providerId="LiveId" clId="{345AFE3F-4705-4D9C-AA7C-0483CF463999}" dt="2025-03-31T17:41:07.001" v="3449" actId="20577"/>
        <pc:sldMkLst>
          <pc:docMk/>
          <pc:sldMk cId="1872285229" sldId="557"/>
        </pc:sldMkLst>
        <pc:spChg chg="mod">
          <ac:chgData name="neeha reth" userId="79973c3f7c750bb8" providerId="LiveId" clId="{345AFE3F-4705-4D9C-AA7C-0483CF463999}" dt="2025-03-31T17:34:50.070" v="2939" actId="20577"/>
          <ac:spMkLst>
            <pc:docMk/>
            <pc:sldMk cId="1872285229" sldId="557"/>
            <ac:spMk id="2" creationId="{67184520-62F5-6944-1F3B-92306521B711}"/>
          </ac:spMkLst>
        </pc:spChg>
        <pc:spChg chg="add mod">
          <ac:chgData name="neeha reth" userId="79973c3f7c750bb8" providerId="LiveId" clId="{345AFE3F-4705-4D9C-AA7C-0483CF463999}" dt="2025-03-31T17:41:07.001" v="3449" actId="20577"/>
          <ac:spMkLst>
            <pc:docMk/>
            <pc:sldMk cId="1872285229" sldId="557"/>
            <ac:spMk id="3" creationId="{875B5957-411B-EA88-7EE9-147B8C143E21}"/>
          </ac:spMkLst>
        </pc:spChg>
        <pc:picChg chg="add mod">
          <ac:chgData name="neeha reth" userId="79973c3f7c750bb8" providerId="LiveId" clId="{345AFE3F-4705-4D9C-AA7C-0483CF463999}" dt="2025-03-31T17:39:25.541" v="3400" actId="1076"/>
          <ac:picMkLst>
            <pc:docMk/>
            <pc:sldMk cId="1872285229" sldId="557"/>
            <ac:picMk id="4" creationId="{70E6045B-E29D-6522-486C-E67860460B2D}"/>
          </ac:picMkLst>
        </pc:picChg>
      </pc:sldChg>
    </pc:docChg>
  </pc:docChgLst>
  <pc:docChgLst>
    <pc:chgData name="neeha reth" userId="79973c3f7c750bb8" providerId="LiveId" clId="{87F5B303-EC5E-4D9D-9AFB-F14B47851DBD}"/>
    <pc:docChg chg="undo redo custSel addSld delSld modSld sldOrd">
      <pc:chgData name="neeha reth" userId="79973c3f7c750bb8" providerId="LiveId" clId="{87F5B303-EC5E-4D9D-9AFB-F14B47851DBD}" dt="2025-03-31T15:57:32.354" v="9303" actId="14100"/>
      <pc:docMkLst>
        <pc:docMk/>
      </pc:docMkLst>
      <pc:sldChg chg="modSp mod">
        <pc:chgData name="neeha reth" userId="79973c3f7c750bb8" providerId="LiveId" clId="{87F5B303-EC5E-4D9D-9AFB-F14B47851DBD}" dt="2025-03-31T13:19:07.903" v="1312" actId="1035"/>
        <pc:sldMkLst>
          <pc:docMk/>
          <pc:sldMk cId="4244171547" sldId="256"/>
        </pc:sldMkLst>
        <pc:spChg chg="mod">
          <ac:chgData name="neeha reth" userId="79973c3f7c750bb8" providerId="LiveId" clId="{87F5B303-EC5E-4D9D-9AFB-F14B47851DBD}" dt="2025-03-31T13:18:52.181" v="1307" actId="27636"/>
          <ac:spMkLst>
            <pc:docMk/>
            <pc:sldMk cId="4244171547" sldId="256"/>
            <ac:spMk id="2" creationId="{00000000-0000-0000-0000-000000000000}"/>
          </ac:spMkLst>
        </pc:spChg>
        <pc:spChg chg="mod">
          <ac:chgData name="neeha reth" userId="79973c3f7c750bb8" providerId="LiveId" clId="{87F5B303-EC5E-4D9D-9AFB-F14B47851DBD}" dt="2025-03-31T13:19:07.903" v="1312" actId="1035"/>
          <ac:spMkLst>
            <pc:docMk/>
            <pc:sldMk cId="4244171547" sldId="256"/>
            <ac:spMk id="3" creationId="{00000000-0000-0000-0000-000000000000}"/>
          </ac:spMkLst>
        </pc:spChg>
        <pc:picChg chg="mod">
          <ac:chgData name="neeha reth" userId="79973c3f7c750bb8" providerId="LiveId" clId="{87F5B303-EC5E-4D9D-9AFB-F14B47851DBD}" dt="2025-03-31T13:18:14.223" v="1260" actId="34135"/>
          <ac:picMkLst>
            <pc:docMk/>
            <pc:sldMk cId="4244171547" sldId="256"/>
            <ac:picMk id="6" creationId="{A0C4122C-D814-8F2A-224E-E487C28EC3FB}"/>
          </ac:picMkLst>
        </pc:picChg>
      </pc:sldChg>
      <pc:sldChg chg="del mod modShow">
        <pc:chgData name="neeha reth" userId="79973c3f7c750bb8" providerId="LiveId" clId="{87F5B303-EC5E-4D9D-9AFB-F14B47851DBD}" dt="2025-03-31T15:39:46.555" v="7554" actId="47"/>
        <pc:sldMkLst>
          <pc:docMk/>
          <pc:sldMk cId="2887075949" sldId="392"/>
        </pc:sldMkLst>
      </pc:sldChg>
      <pc:sldChg chg="delSp modSp mod">
        <pc:chgData name="neeha reth" userId="79973c3f7c750bb8" providerId="LiveId" clId="{87F5B303-EC5E-4D9D-9AFB-F14B47851DBD}" dt="2025-03-31T13:47:37.192" v="2530" actId="1036"/>
        <pc:sldMkLst>
          <pc:docMk/>
          <pc:sldMk cId="2427181910" sldId="447"/>
        </pc:sldMkLst>
        <pc:spChg chg="mod">
          <ac:chgData name="neeha reth" userId="79973c3f7c750bb8" providerId="LiveId" clId="{87F5B303-EC5E-4D9D-9AFB-F14B47851DBD}" dt="2025-03-31T13:45:05.827" v="2505" actId="1076"/>
          <ac:spMkLst>
            <pc:docMk/>
            <pc:sldMk cId="2427181910" sldId="447"/>
            <ac:spMk id="4" creationId="{00000000-0000-0000-0000-000000000000}"/>
          </ac:spMkLst>
        </pc:spChg>
        <pc:spChg chg="mod">
          <ac:chgData name="neeha reth" userId="79973c3f7c750bb8" providerId="LiveId" clId="{87F5B303-EC5E-4D9D-9AFB-F14B47851DBD}" dt="2025-03-31T13:47:37.192" v="2530" actId="1036"/>
          <ac:spMkLst>
            <pc:docMk/>
            <pc:sldMk cId="2427181910" sldId="447"/>
            <ac:spMk id="5" creationId="{00000000-0000-0000-0000-000000000000}"/>
          </ac:spMkLst>
        </pc:spChg>
        <pc:spChg chg="del mod">
          <ac:chgData name="neeha reth" userId="79973c3f7c750bb8" providerId="LiveId" clId="{87F5B303-EC5E-4D9D-9AFB-F14B47851DBD}" dt="2025-03-31T13:43:48.544" v="2475" actId="478"/>
          <ac:spMkLst>
            <pc:docMk/>
            <pc:sldMk cId="2427181910" sldId="447"/>
            <ac:spMk id="6" creationId="{00000000-0000-0000-0000-000000000000}"/>
          </ac:spMkLst>
        </pc:spChg>
        <pc:picChg chg="mod">
          <ac:chgData name="neeha reth" userId="79973c3f7c750bb8" providerId="LiveId" clId="{87F5B303-EC5E-4D9D-9AFB-F14B47851DBD}" dt="2025-03-31T12:57:01.390" v="8" actId="1076"/>
          <ac:picMkLst>
            <pc:docMk/>
            <pc:sldMk cId="2427181910" sldId="447"/>
            <ac:picMk id="7" creationId="{F5289F01-9C4E-404B-A711-E83C3A36364E}"/>
          </ac:picMkLst>
        </pc:picChg>
      </pc:sldChg>
      <pc:sldChg chg="del mod modShow">
        <pc:chgData name="neeha reth" userId="79973c3f7c750bb8" providerId="LiveId" clId="{87F5B303-EC5E-4D9D-9AFB-F14B47851DBD}" dt="2025-03-31T15:39:46.555" v="7554" actId="47"/>
        <pc:sldMkLst>
          <pc:docMk/>
          <pc:sldMk cId="2897186110" sldId="488"/>
        </pc:sldMkLst>
      </pc:sldChg>
      <pc:sldChg chg="del mod modShow">
        <pc:chgData name="neeha reth" userId="79973c3f7c750bb8" providerId="LiveId" clId="{87F5B303-EC5E-4D9D-9AFB-F14B47851DBD}" dt="2025-03-31T15:39:46.555" v="7554" actId="47"/>
        <pc:sldMkLst>
          <pc:docMk/>
          <pc:sldMk cId="1516134597" sldId="489"/>
        </pc:sldMkLst>
      </pc:sldChg>
      <pc:sldChg chg="del mod modShow">
        <pc:chgData name="neeha reth" userId="79973c3f7c750bb8" providerId="LiveId" clId="{87F5B303-EC5E-4D9D-9AFB-F14B47851DBD}" dt="2025-03-31T15:39:46.555" v="7554" actId="47"/>
        <pc:sldMkLst>
          <pc:docMk/>
          <pc:sldMk cId="4105846122" sldId="490"/>
        </pc:sldMkLst>
      </pc:sldChg>
      <pc:sldChg chg="del mod modShow">
        <pc:chgData name="neeha reth" userId="79973c3f7c750bb8" providerId="LiveId" clId="{87F5B303-EC5E-4D9D-9AFB-F14B47851DBD}" dt="2025-03-31T15:39:46.555" v="7554" actId="47"/>
        <pc:sldMkLst>
          <pc:docMk/>
          <pc:sldMk cId="4225894553" sldId="491"/>
        </pc:sldMkLst>
      </pc:sldChg>
      <pc:sldChg chg="modSp mod ord">
        <pc:chgData name="neeha reth" userId="79973c3f7c750bb8" providerId="LiveId" clId="{87F5B303-EC5E-4D9D-9AFB-F14B47851DBD}" dt="2025-03-31T12:59:36.464" v="136" actId="1035"/>
        <pc:sldMkLst>
          <pc:docMk/>
          <pc:sldMk cId="3326717894" sldId="492"/>
        </pc:sldMkLst>
        <pc:spChg chg="mod">
          <ac:chgData name="neeha reth" userId="79973c3f7c750bb8" providerId="LiveId" clId="{87F5B303-EC5E-4D9D-9AFB-F14B47851DBD}" dt="2025-03-31T12:59:36.464" v="136" actId="1035"/>
          <ac:spMkLst>
            <pc:docMk/>
            <pc:sldMk cId="3326717894" sldId="492"/>
            <ac:spMk id="6" creationId="{00000000-0000-0000-0000-000000000000}"/>
          </ac:spMkLst>
        </pc:spChg>
      </pc:sldChg>
      <pc:sldChg chg="del mod modShow">
        <pc:chgData name="neeha reth" userId="79973c3f7c750bb8" providerId="LiveId" clId="{87F5B303-EC5E-4D9D-9AFB-F14B47851DBD}" dt="2025-03-31T15:39:46.555" v="7554" actId="47"/>
        <pc:sldMkLst>
          <pc:docMk/>
          <pc:sldMk cId="2509061376" sldId="500"/>
        </pc:sldMkLst>
      </pc:sldChg>
      <pc:sldChg chg="del mod modShow">
        <pc:chgData name="neeha reth" userId="79973c3f7c750bb8" providerId="LiveId" clId="{87F5B303-EC5E-4D9D-9AFB-F14B47851DBD}" dt="2025-03-31T15:39:46.555" v="7554" actId="47"/>
        <pc:sldMkLst>
          <pc:docMk/>
          <pc:sldMk cId="1606215069" sldId="501"/>
        </pc:sldMkLst>
      </pc:sldChg>
      <pc:sldChg chg="del mod modShow">
        <pc:chgData name="neeha reth" userId="79973c3f7c750bb8" providerId="LiveId" clId="{87F5B303-EC5E-4D9D-9AFB-F14B47851DBD}" dt="2025-03-31T15:39:46.555" v="7554" actId="47"/>
        <pc:sldMkLst>
          <pc:docMk/>
          <pc:sldMk cId="711435638" sldId="502"/>
        </pc:sldMkLst>
      </pc:sldChg>
      <pc:sldChg chg="del mod modShow">
        <pc:chgData name="neeha reth" userId="79973c3f7c750bb8" providerId="LiveId" clId="{87F5B303-EC5E-4D9D-9AFB-F14B47851DBD}" dt="2025-03-31T15:39:46.555" v="7554" actId="47"/>
        <pc:sldMkLst>
          <pc:docMk/>
          <pc:sldMk cId="722113721" sldId="503"/>
        </pc:sldMkLst>
      </pc:sldChg>
      <pc:sldChg chg="del mod modShow">
        <pc:chgData name="neeha reth" userId="79973c3f7c750bb8" providerId="LiveId" clId="{87F5B303-EC5E-4D9D-9AFB-F14B47851DBD}" dt="2025-03-31T15:39:46.555" v="7554" actId="47"/>
        <pc:sldMkLst>
          <pc:docMk/>
          <pc:sldMk cId="473672335" sldId="504"/>
        </pc:sldMkLst>
      </pc:sldChg>
      <pc:sldChg chg="del mod modShow">
        <pc:chgData name="neeha reth" userId="79973c3f7c750bb8" providerId="LiveId" clId="{87F5B303-EC5E-4D9D-9AFB-F14B47851DBD}" dt="2025-03-31T15:39:46.555" v="7554" actId="47"/>
        <pc:sldMkLst>
          <pc:docMk/>
          <pc:sldMk cId="1969113723" sldId="505"/>
        </pc:sldMkLst>
      </pc:sldChg>
      <pc:sldChg chg="modSp del mod modShow">
        <pc:chgData name="neeha reth" userId="79973c3f7c750bb8" providerId="LiveId" clId="{87F5B303-EC5E-4D9D-9AFB-F14B47851DBD}" dt="2025-03-31T15:39:46.555" v="7554" actId="47"/>
        <pc:sldMkLst>
          <pc:docMk/>
          <pc:sldMk cId="1197946609" sldId="506"/>
        </pc:sldMkLst>
        <pc:picChg chg="mod">
          <ac:chgData name="neeha reth" userId="79973c3f7c750bb8" providerId="LiveId" clId="{87F5B303-EC5E-4D9D-9AFB-F14B47851DBD}" dt="2025-03-31T12:55:36.133" v="1" actId="1076"/>
          <ac:picMkLst>
            <pc:docMk/>
            <pc:sldMk cId="1197946609" sldId="506"/>
            <ac:picMk id="6" creationId="{8408ADD8-5067-68C4-5ECA-F6BC85B16099}"/>
          </ac:picMkLst>
        </pc:picChg>
      </pc:sldChg>
      <pc:sldChg chg="del mod modShow">
        <pc:chgData name="neeha reth" userId="79973c3f7c750bb8" providerId="LiveId" clId="{87F5B303-EC5E-4D9D-9AFB-F14B47851DBD}" dt="2025-03-31T15:39:46.555" v="7554" actId="47"/>
        <pc:sldMkLst>
          <pc:docMk/>
          <pc:sldMk cId="1667014214" sldId="507"/>
        </pc:sldMkLst>
      </pc:sldChg>
      <pc:sldChg chg="del mod modShow">
        <pc:chgData name="neeha reth" userId="79973c3f7c750bb8" providerId="LiveId" clId="{87F5B303-EC5E-4D9D-9AFB-F14B47851DBD}" dt="2025-03-31T15:39:46.555" v="7554" actId="47"/>
        <pc:sldMkLst>
          <pc:docMk/>
          <pc:sldMk cId="2069854438" sldId="509"/>
        </pc:sldMkLst>
      </pc:sldChg>
      <pc:sldChg chg="del mod modShow">
        <pc:chgData name="neeha reth" userId="79973c3f7c750bb8" providerId="LiveId" clId="{87F5B303-EC5E-4D9D-9AFB-F14B47851DBD}" dt="2025-03-31T15:39:46.555" v="7554" actId="47"/>
        <pc:sldMkLst>
          <pc:docMk/>
          <pc:sldMk cId="510376013" sldId="510"/>
        </pc:sldMkLst>
      </pc:sldChg>
      <pc:sldChg chg="del mod modShow">
        <pc:chgData name="neeha reth" userId="79973c3f7c750bb8" providerId="LiveId" clId="{87F5B303-EC5E-4D9D-9AFB-F14B47851DBD}" dt="2025-03-31T15:39:46.555" v="7554" actId="47"/>
        <pc:sldMkLst>
          <pc:docMk/>
          <pc:sldMk cId="2413955327" sldId="512"/>
        </pc:sldMkLst>
      </pc:sldChg>
      <pc:sldChg chg="del mod modShow">
        <pc:chgData name="neeha reth" userId="79973c3f7c750bb8" providerId="LiveId" clId="{87F5B303-EC5E-4D9D-9AFB-F14B47851DBD}" dt="2025-03-31T15:39:46.555" v="7554" actId="47"/>
        <pc:sldMkLst>
          <pc:docMk/>
          <pc:sldMk cId="2619819348" sldId="514"/>
        </pc:sldMkLst>
      </pc:sldChg>
      <pc:sldChg chg="del mod modShow">
        <pc:chgData name="neeha reth" userId="79973c3f7c750bb8" providerId="LiveId" clId="{87F5B303-EC5E-4D9D-9AFB-F14B47851DBD}" dt="2025-03-31T15:39:46.555" v="7554" actId="47"/>
        <pc:sldMkLst>
          <pc:docMk/>
          <pc:sldMk cId="424609526" sldId="516"/>
        </pc:sldMkLst>
      </pc:sldChg>
      <pc:sldChg chg="del mod modShow">
        <pc:chgData name="neeha reth" userId="79973c3f7c750bb8" providerId="LiveId" clId="{87F5B303-EC5E-4D9D-9AFB-F14B47851DBD}" dt="2025-03-31T15:39:46.555" v="7554" actId="47"/>
        <pc:sldMkLst>
          <pc:docMk/>
          <pc:sldMk cId="3145855459" sldId="517"/>
        </pc:sldMkLst>
      </pc:sldChg>
      <pc:sldChg chg="del mod modShow">
        <pc:chgData name="neeha reth" userId="79973c3f7c750bb8" providerId="LiveId" clId="{87F5B303-EC5E-4D9D-9AFB-F14B47851DBD}" dt="2025-03-31T15:39:46.555" v="7554" actId="47"/>
        <pc:sldMkLst>
          <pc:docMk/>
          <pc:sldMk cId="553780453" sldId="518"/>
        </pc:sldMkLst>
      </pc:sldChg>
      <pc:sldChg chg="del mod modShow">
        <pc:chgData name="neeha reth" userId="79973c3f7c750bb8" providerId="LiveId" clId="{87F5B303-EC5E-4D9D-9AFB-F14B47851DBD}" dt="2025-03-31T15:39:46.555" v="7554" actId="47"/>
        <pc:sldMkLst>
          <pc:docMk/>
          <pc:sldMk cId="2528141037" sldId="519"/>
        </pc:sldMkLst>
      </pc:sldChg>
      <pc:sldChg chg="del mod modShow">
        <pc:chgData name="neeha reth" userId="79973c3f7c750bb8" providerId="LiveId" clId="{87F5B303-EC5E-4D9D-9AFB-F14B47851DBD}" dt="2025-03-31T15:39:46.555" v="7554" actId="47"/>
        <pc:sldMkLst>
          <pc:docMk/>
          <pc:sldMk cId="4064413567" sldId="520"/>
        </pc:sldMkLst>
      </pc:sldChg>
      <pc:sldChg chg="del mod modShow">
        <pc:chgData name="neeha reth" userId="79973c3f7c750bb8" providerId="LiveId" clId="{87F5B303-EC5E-4D9D-9AFB-F14B47851DBD}" dt="2025-03-31T15:39:46.555" v="7554" actId="47"/>
        <pc:sldMkLst>
          <pc:docMk/>
          <pc:sldMk cId="2836466154" sldId="521"/>
        </pc:sldMkLst>
      </pc:sldChg>
      <pc:sldChg chg="del mod modShow">
        <pc:chgData name="neeha reth" userId="79973c3f7c750bb8" providerId="LiveId" clId="{87F5B303-EC5E-4D9D-9AFB-F14B47851DBD}" dt="2025-03-31T15:39:46.555" v="7554" actId="47"/>
        <pc:sldMkLst>
          <pc:docMk/>
          <pc:sldMk cId="628495851" sldId="522"/>
        </pc:sldMkLst>
      </pc:sldChg>
      <pc:sldChg chg="del mod modShow">
        <pc:chgData name="neeha reth" userId="79973c3f7c750bb8" providerId="LiveId" clId="{87F5B303-EC5E-4D9D-9AFB-F14B47851DBD}" dt="2025-03-31T15:39:46.555" v="7554" actId="47"/>
        <pc:sldMkLst>
          <pc:docMk/>
          <pc:sldMk cId="792774641" sldId="523"/>
        </pc:sldMkLst>
      </pc:sldChg>
      <pc:sldChg chg="del mod modShow">
        <pc:chgData name="neeha reth" userId="79973c3f7c750bb8" providerId="LiveId" clId="{87F5B303-EC5E-4D9D-9AFB-F14B47851DBD}" dt="2025-03-31T15:39:46.555" v="7554" actId="47"/>
        <pc:sldMkLst>
          <pc:docMk/>
          <pc:sldMk cId="1078141159" sldId="525"/>
        </pc:sldMkLst>
      </pc:sldChg>
      <pc:sldChg chg="addSp delSp modSp new mod modClrScheme chgLayout">
        <pc:chgData name="neeha reth" userId="79973c3f7c750bb8" providerId="LiveId" clId="{87F5B303-EC5E-4D9D-9AFB-F14B47851DBD}" dt="2025-03-31T13:03:30.497" v="327" actId="14100"/>
        <pc:sldMkLst>
          <pc:docMk/>
          <pc:sldMk cId="3182192726" sldId="526"/>
        </pc:sldMkLst>
        <pc:spChg chg="mod ord">
          <ac:chgData name="neeha reth" userId="79973c3f7c750bb8" providerId="LiveId" clId="{87F5B303-EC5E-4D9D-9AFB-F14B47851DBD}" dt="2025-03-31T13:01:30.461" v="155" actId="26606"/>
          <ac:spMkLst>
            <pc:docMk/>
            <pc:sldMk cId="3182192726" sldId="526"/>
            <ac:spMk id="2" creationId="{9D8D15B5-261E-2B1A-8D1A-1A13E8238D76}"/>
          </ac:spMkLst>
        </pc:spChg>
        <pc:spChg chg="add mod">
          <ac:chgData name="neeha reth" userId="79973c3f7c750bb8" providerId="LiveId" clId="{87F5B303-EC5E-4D9D-9AFB-F14B47851DBD}" dt="2025-03-31T13:03:01.148" v="323" actId="403"/>
          <ac:spMkLst>
            <pc:docMk/>
            <pc:sldMk cId="3182192726" sldId="526"/>
            <ac:spMk id="3" creationId="{3BAD2B3A-CA9C-746C-9E02-8304EA82A458}"/>
          </ac:spMkLst>
        </pc:spChg>
        <pc:spChg chg="add del mod ord">
          <ac:chgData name="neeha reth" userId="79973c3f7c750bb8" providerId="LiveId" clId="{87F5B303-EC5E-4D9D-9AFB-F14B47851DBD}" dt="2025-03-31T13:01:30.461" v="155" actId="26606"/>
          <ac:spMkLst>
            <pc:docMk/>
            <pc:sldMk cId="3182192726" sldId="526"/>
            <ac:spMk id="4" creationId="{4A786488-7813-325D-AF45-9F001BD6BF5C}"/>
          </ac:spMkLst>
        </pc:spChg>
        <pc:spChg chg="add del mod ord">
          <ac:chgData name="neeha reth" userId="79973c3f7c750bb8" providerId="LiveId" clId="{87F5B303-EC5E-4D9D-9AFB-F14B47851DBD}" dt="2025-03-31T13:01:30.461" v="155" actId="26606"/>
          <ac:spMkLst>
            <pc:docMk/>
            <pc:sldMk cId="3182192726" sldId="526"/>
            <ac:spMk id="5" creationId="{89A75459-6EDF-14C9-6FBD-5B0B62C216C4}"/>
          </ac:spMkLst>
        </pc:spChg>
        <pc:spChg chg="add mod">
          <ac:chgData name="neeha reth" userId="79973c3f7c750bb8" providerId="LiveId" clId="{87F5B303-EC5E-4D9D-9AFB-F14B47851DBD}" dt="2025-03-31T13:03:30.497" v="327" actId="14100"/>
          <ac:spMkLst>
            <pc:docMk/>
            <pc:sldMk cId="3182192726" sldId="526"/>
            <ac:spMk id="6" creationId="{63D82B9A-88B9-F758-4A59-6A35DD830B69}"/>
          </ac:spMkLst>
        </pc:spChg>
      </pc:sldChg>
      <pc:sldChg chg="add del">
        <pc:chgData name="neeha reth" userId="79973c3f7c750bb8" providerId="LiveId" clId="{87F5B303-EC5E-4D9D-9AFB-F14B47851DBD}" dt="2025-03-31T13:04:18.448" v="332" actId="47"/>
        <pc:sldMkLst>
          <pc:docMk/>
          <pc:sldMk cId="1871025629" sldId="527"/>
        </pc:sldMkLst>
      </pc:sldChg>
      <pc:sldChg chg="addSp delSp modSp new mod ord">
        <pc:chgData name="neeha reth" userId="79973c3f7c750bb8" providerId="LiveId" clId="{87F5B303-EC5E-4D9D-9AFB-F14B47851DBD}" dt="2025-03-31T14:34:24.067" v="4346" actId="1076"/>
        <pc:sldMkLst>
          <pc:docMk/>
          <pc:sldMk cId="2605776271" sldId="528"/>
        </pc:sldMkLst>
        <pc:spChg chg="add mod ord">
          <ac:chgData name="neeha reth" userId="79973c3f7c750bb8" providerId="LiveId" clId="{87F5B303-EC5E-4D9D-9AFB-F14B47851DBD}" dt="2025-03-31T13:39:43.457" v="2175" actId="166"/>
          <ac:spMkLst>
            <pc:docMk/>
            <pc:sldMk cId="2605776271" sldId="528"/>
            <ac:spMk id="2" creationId="{F582B8DE-7934-19AC-1498-D32550B92CF8}"/>
          </ac:spMkLst>
        </pc:spChg>
        <pc:spChg chg="add mod">
          <ac:chgData name="neeha reth" userId="79973c3f7c750bb8" providerId="LiveId" clId="{87F5B303-EC5E-4D9D-9AFB-F14B47851DBD}" dt="2025-03-31T13:56:39.646" v="3049" actId="1036"/>
          <ac:spMkLst>
            <pc:docMk/>
            <pc:sldMk cId="2605776271" sldId="528"/>
            <ac:spMk id="3" creationId="{4CA83975-6916-1351-8837-6A4EBA77583B}"/>
          </ac:spMkLst>
        </pc:spChg>
        <pc:spChg chg="add mod">
          <ac:chgData name="neeha reth" userId="79973c3f7c750bb8" providerId="LiveId" clId="{87F5B303-EC5E-4D9D-9AFB-F14B47851DBD}" dt="2025-03-31T14:33:59.205" v="4342" actId="113"/>
          <ac:spMkLst>
            <pc:docMk/>
            <pc:sldMk cId="2605776271" sldId="528"/>
            <ac:spMk id="4" creationId="{F551259F-720C-4E8C-B333-967AD93BE26B}"/>
          </ac:spMkLst>
        </pc:spChg>
        <pc:spChg chg="add mod">
          <ac:chgData name="neeha reth" userId="79973c3f7c750bb8" providerId="LiveId" clId="{87F5B303-EC5E-4D9D-9AFB-F14B47851DBD}" dt="2025-03-31T13:41:17.152" v="2350" actId="14100"/>
          <ac:spMkLst>
            <pc:docMk/>
            <pc:sldMk cId="2605776271" sldId="528"/>
            <ac:spMk id="5" creationId="{C08BCCFB-0A0B-9C92-21BB-E9370CA47ABE}"/>
          </ac:spMkLst>
        </pc:spChg>
        <pc:spChg chg="add mod">
          <ac:chgData name="neeha reth" userId="79973c3f7c750bb8" providerId="LiveId" clId="{87F5B303-EC5E-4D9D-9AFB-F14B47851DBD}" dt="2025-03-31T13:56:39.646" v="3049" actId="1036"/>
          <ac:spMkLst>
            <pc:docMk/>
            <pc:sldMk cId="2605776271" sldId="528"/>
            <ac:spMk id="6" creationId="{7A28E2F2-8C5F-2423-3915-D24C4C8DF458}"/>
          </ac:spMkLst>
        </pc:spChg>
        <pc:spChg chg="add mod">
          <ac:chgData name="neeha reth" userId="79973c3f7c750bb8" providerId="LiveId" clId="{87F5B303-EC5E-4D9D-9AFB-F14B47851DBD}" dt="2025-03-31T14:33:52.485" v="4341" actId="113"/>
          <ac:spMkLst>
            <pc:docMk/>
            <pc:sldMk cId="2605776271" sldId="528"/>
            <ac:spMk id="7" creationId="{90D0B174-587C-7AA4-FE8C-7EF068DC5EC8}"/>
          </ac:spMkLst>
        </pc:spChg>
        <pc:spChg chg="add del mod">
          <ac:chgData name="neeha reth" userId="79973c3f7c750bb8" providerId="LiveId" clId="{87F5B303-EC5E-4D9D-9AFB-F14B47851DBD}" dt="2025-03-31T13:39:16.711" v="2170" actId="478"/>
          <ac:spMkLst>
            <pc:docMk/>
            <pc:sldMk cId="2605776271" sldId="528"/>
            <ac:spMk id="8" creationId="{F76786C1-7B35-7375-749B-5BFFDF33C16E}"/>
          </ac:spMkLst>
        </pc:spChg>
        <pc:spChg chg="add del mod">
          <ac:chgData name="neeha reth" userId="79973c3f7c750bb8" providerId="LiveId" clId="{87F5B303-EC5E-4D9D-9AFB-F14B47851DBD}" dt="2025-03-31T13:39:16.711" v="2170" actId="478"/>
          <ac:spMkLst>
            <pc:docMk/>
            <pc:sldMk cId="2605776271" sldId="528"/>
            <ac:spMk id="9" creationId="{A25D4F42-8B5D-4F79-3167-580D9C579690}"/>
          </ac:spMkLst>
        </pc:spChg>
        <pc:spChg chg="add mod">
          <ac:chgData name="neeha reth" userId="79973c3f7c750bb8" providerId="LiveId" clId="{87F5B303-EC5E-4D9D-9AFB-F14B47851DBD}" dt="2025-03-31T13:16:47.614" v="1227" actId="1076"/>
          <ac:spMkLst>
            <pc:docMk/>
            <pc:sldMk cId="2605776271" sldId="528"/>
            <ac:spMk id="10" creationId="{BE374DD4-30E9-3BFC-BBA2-F1C9C2C4C60F}"/>
          </ac:spMkLst>
        </pc:spChg>
        <pc:picChg chg="add del">
          <ac:chgData name="neeha reth" userId="79973c3f7c750bb8" providerId="LiveId" clId="{87F5B303-EC5E-4D9D-9AFB-F14B47851DBD}" dt="2025-03-31T14:33:27.742" v="4319" actId="22"/>
          <ac:picMkLst>
            <pc:docMk/>
            <pc:sldMk cId="2605776271" sldId="528"/>
            <ac:picMk id="9" creationId="{DDFCD2E1-50F6-3FF2-1DB8-9059BCBA6C28}"/>
          </ac:picMkLst>
        </pc:picChg>
        <pc:picChg chg="add mod">
          <ac:chgData name="neeha reth" userId="79973c3f7c750bb8" providerId="LiveId" clId="{87F5B303-EC5E-4D9D-9AFB-F14B47851DBD}" dt="2025-03-31T14:34:24.067" v="4346" actId="1076"/>
          <ac:picMkLst>
            <pc:docMk/>
            <pc:sldMk cId="2605776271" sldId="528"/>
            <ac:picMk id="12" creationId="{9C40DC3A-09A9-DC95-8C3F-1A58C67DCEFE}"/>
          </ac:picMkLst>
        </pc:picChg>
      </pc:sldChg>
      <pc:sldChg chg="addSp delSp modSp add mod ord">
        <pc:chgData name="neeha reth" userId="79973c3f7c750bb8" providerId="LiveId" clId="{87F5B303-EC5E-4D9D-9AFB-F14B47851DBD}" dt="2025-03-31T14:33:02.525" v="4317" actId="113"/>
        <pc:sldMkLst>
          <pc:docMk/>
          <pc:sldMk cId="4244321908" sldId="529"/>
        </pc:sldMkLst>
        <pc:spChg chg="add mod">
          <ac:chgData name="neeha reth" userId="79973c3f7c750bb8" providerId="LiveId" clId="{87F5B303-EC5E-4D9D-9AFB-F14B47851DBD}" dt="2025-03-31T13:58:14.879" v="3177" actId="20577"/>
          <ac:spMkLst>
            <pc:docMk/>
            <pc:sldMk cId="4244321908" sldId="529"/>
            <ac:spMk id="3" creationId="{0FCB7A89-8100-1C26-27C9-9A3FA45BAA41}"/>
          </ac:spMkLst>
        </pc:spChg>
        <pc:spChg chg="del">
          <ac:chgData name="neeha reth" userId="79973c3f7c750bb8" providerId="LiveId" clId="{87F5B303-EC5E-4D9D-9AFB-F14B47851DBD}" dt="2025-03-31T13:38:31.392" v="2138" actId="478"/>
          <ac:spMkLst>
            <pc:docMk/>
            <pc:sldMk cId="4244321908" sldId="529"/>
            <ac:spMk id="3" creationId="{46BAE26A-73BB-1976-AB69-B2960E87DFD6}"/>
          </ac:spMkLst>
        </pc:spChg>
        <pc:spChg chg="add mod">
          <ac:chgData name="neeha reth" userId="79973c3f7c750bb8" providerId="LiveId" clId="{87F5B303-EC5E-4D9D-9AFB-F14B47851DBD}" dt="2025-03-31T13:38:24.094" v="2137"/>
          <ac:spMkLst>
            <pc:docMk/>
            <pc:sldMk cId="4244321908" sldId="529"/>
            <ac:spMk id="4" creationId="{1DB0422D-A591-0863-9B66-10689537E383}"/>
          </ac:spMkLst>
        </pc:spChg>
        <pc:spChg chg="add mod">
          <ac:chgData name="neeha reth" userId="79973c3f7c750bb8" providerId="LiveId" clId="{87F5B303-EC5E-4D9D-9AFB-F14B47851DBD}" dt="2025-03-31T13:38:24.094" v="2137"/>
          <ac:spMkLst>
            <pc:docMk/>
            <pc:sldMk cId="4244321908" sldId="529"/>
            <ac:spMk id="5" creationId="{4E242D20-5023-E157-FBAC-F9C9721DE49A}"/>
          </ac:spMkLst>
        </pc:spChg>
        <pc:spChg chg="mod">
          <ac:chgData name="neeha reth" userId="79973c3f7c750bb8" providerId="LiveId" clId="{87F5B303-EC5E-4D9D-9AFB-F14B47851DBD}" dt="2025-03-31T13:39:08.232" v="2168" actId="14100"/>
          <ac:spMkLst>
            <pc:docMk/>
            <pc:sldMk cId="4244321908" sldId="529"/>
            <ac:spMk id="6" creationId="{2984A6C1-7805-2259-96CF-3CCC6E68BFAE}"/>
          </ac:spMkLst>
        </pc:spChg>
        <pc:spChg chg="add mod">
          <ac:chgData name="neeha reth" userId="79973c3f7c750bb8" providerId="LiveId" clId="{87F5B303-EC5E-4D9D-9AFB-F14B47851DBD}" dt="2025-03-31T13:38:35.256" v="2140" actId="1076"/>
          <ac:spMkLst>
            <pc:docMk/>
            <pc:sldMk cId="4244321908" sldId="529"/>
            <ac:spMk id="7" creationId="{86C5284A-2E67-C097-E505-E4DE90876C93}"/>
          </ac:spMkLst>
        </pc:spChg>
        <pc:spChg chg="add mod">
          <ac:chgData name="neeha reth" userId="79973c3f7c750bb8" providerId="LiveId" clId="{87F5B303-EC5E-4D9D-9AFB-F14B47851DBD}" dt="2025-03-31T14:33:02.525" v="4317" actId="113"/>
          <ac:spMkLst>
            <pc:docMk/>
            <pc:sldMk cId="4244321908" sldId="529"/>
            <ac:spMk id="8" creationId="{6D215E23-B9DE-1AAA-6117-C9ABC355B9F0}"/>
          </ac:spMkLst>
        </pc:spChg>
      </pc:sldChg>
      <pc:sldChg chg="add del">
        <pc:chgData name="neeha reth" userId="79973c3f7c750bb8" providerId="LiveId" clId="{87F5B303-EC5E-4D9D-9AFB-F14B47851DBD}" dt="2025-03-31T13:46:44.208" v="2507" actId="2890"/>
        <pc:sldMkLst>
          <pc:docMk/>
          <pc:sldMk cId="2662854828" sldId="530"/>
        </pc:sldMkLst>
      </pc:sldChg>
      <pc:sldChg chg="modSp add mod">
        <pc:chgData name="neeha reth" userId="79973c3f7c750bb8" providerId="LiveId" clId="{87F5B303-EC5E-4D9D-9AFB-F14B47851DBD}" dt="2025-03-31T13:48:17.752" v="2533" actId="1036"/>
        <pc:sldMkLst>
          <pc:docMk/>
          <pc:sldMk cId="3642882281" sldId="530"/>
        </pc:sldMkLst>
        <pc:spChg chg="mod">
          <ac:chgData name="neeha reth" userId="79973c3f7c750bb8" providerId="LiveId" clId="{87F5B303-EC5E-4D9D-9AFB-F14B47851DBD}" dt="2025-03-31T13:48:17.752" v="2533" actId="1036"/>
          <ac:spMkLst>
            <pc:docMk/>
            <pc:sldMk cId="3642882281" sldId="530"/>
            <ac:spMk id="5" creationId="{F5BD5FF7-552C-E57E-D351-9CC15A08409A}"/>
          </ac:spMkLst>
        </pc:spChg>
      </pc:sldChg>
      <pc:sldChg chg="modSp add mod">
        <pc:chgData name="neeha reth" userId="79973c3f7c750bb8" providerId="LiveId" clId="{87F5B303-EC5E-4D9D-9AFB-F14B47851DBD}" dt="2025-03-31T13:48:33.616" v="2554" actId="20577"/>
        <pc:sldMkLst>
          <pc:docMk/>
          <pc:sldMk cId="1482143474" sldId="531"/>
        </pc:sldMkLst>
        <pc:spChg chg="mod">
          <ac:chgData name="neeha reth" userId="79973c3f7c750bb8" providerId="LiveId" clId="{87F5B303-EC5E-4D9D-9AFB-F14B47851DBD}" dt="2025-03-31T13:48:33.616" v="2554" actId="20577"/>
          <ac:spMkLst>
            <pc:docMk/>
            <pc:sldMk cId="1482143474" sldId="531"/>
            <ac:spMk id="5" creationId="{ED45AC5B-E1AB-A16A-8932-1465B5F2E255}"/>
          </ac:spMkLst>
        </pc:spChg>
      </pc:sldChg>
      <pc:sldChg chg="modSp add mod">
        <pc:chgData name="neeha reth" userId="79973c3f7c750bb8" providerId="LiveId" clId="{87F5B303-EC5E-4D9D-9AFB-F14B47851DBD}" dt="2025-03-31T13:48:49.057" v="2588" actId="20577"/>
        <pc:sldMkLst>
          <pc:docMk/>
          <pc:sldMk cId="4203973315" sldId="532"/>
        </pc:sldMkLst>
        <pc:spChg chg="mod">
          <ac:chgData name="neeha reth" userId="79973c3f7c750bb8" providerId="LiveId" clId="{87F5B303-EC5E-4D9D-9AFB-F14B47851DBD}" dt="2025-03-31T13:48:49.057" v="2588" actId="20577"/>
          <ac:spMkLst>
            <pc:docMk/>
            <pc:sldMk cId="4203973315" sldId="532"/>
            <ac:spMk id="5" creationId="{1DD45589-FD01-7A98-6D98-25F3F77CB40D}"/>
          </ac:spMkLst>
        </pc:spChg>
      </pc:sldChg>
      <pc:sldChg chg="modSp add mod">
        <pc:chgData name="neeha reth" userId="79973c3f7c750bb8" providerId="LiveId" clId="{87F5B303-EC5E-4D9D-9AFB-F14B47851DBD}" dt="2025-03-31T13:49:02.457" v="2599" actId="20577"/>
        <pc:sldMkLst>
          <pc:docMk/>
          <pc:sldMk cId="481179549" sldId="533"/>
        </pc:sldMkLst>
        <pc:spChg chg="mod">
          <ac:chgData name="neeha reth" userId="79973c3f7c750bb8" providerId="LiveId" clId="{87F5B303-EC5E-4D9D-9AFB-F14B47851DBD}" dt="2025-03-31T13:49:02.457" v="2599" actId="20577"/>
          <ac:spMkLst>
            <pc:docMk/>
            <pc:sldMk cId="481179549" sldId="533"/>
            <ac:spMk id="5" creationId="{39DB0403-A58E-2E3C-0964-6E1EC89C2DF5}"/>
          </ac:spMkLst>
        </pc:spChg>
      </pc:sldChg>
      <pc:sldChg chg="addSp delSp modSp add mod ord">
        <pc:chgData name="neeha reth" userId="79973c3f7c750bb8" providerId="LiveId" clId="{87F5B303-EC5E-4D9D-9AFB-F14B47851DBD}" dt="2025-03-31T14:30:50.207" v="4307" actId="1076"/>
        <pc:sldMkLst>
          <pc:docMk/>
          <pc:sldMk cId="2751739806" sldId="534"/>
        </pc:sldMkLst>
        <pc:spChg chg="mod">
          <ac:chgData name="neeha reth" userId="79973c3f7c750bb8" providerId="LiveId" clId="{87F5B303-EC5E-4D9D-9AFB-F14B47851DBD}" dt="2025-03-31T13:51:09.899" v="2631" actId="1076"/>
          <ac:spMkLst>
            <pc:docMk/>
            <pc:sldMk cId="2751739806" sldId="534"/>
            <ac:spMk id="3" creationId="{9B97650B-E98B-5C18-F224-2B92E3A823DC}"/>
          </ac:spMkLst>
        </pc:spChg>
        <pc:spChg chg="del mod">
          <ac:chgData name="neeha reth" userId="79973c3f7c750bb8" providerId="LiveId" clId="{87F5B303-EC5E-4D9D-9AFB-F14B47851DBD}" dt="2025-03-31T13:51:11.022" v="2633"/>
          <ac:spMkLst>
            <pc:docMk/>
            <pc:sldMk cId="2751739806" sldId="534"/>
            <ac:spMk id="4" creationId="{E4CD3A4C-FFD2-F261-FFF6-53DC47A3808A}"/>
          </ac:spMkLst>
        </pc:spChg>
        <pc:spChg chg="mod">
          <ac:chgData name="neeha reth" userId="79973c3f7c750bb8" providerId="LiveId" clId="{87F5B303-EC5E-4D9D-9AFB-F14B47851DBD}" dt="2025-03-31T14:30:25.031" v="4298" actId="14100"/>
          <ac:spMkLst>
            <pc:docMk/>
            <pc:sldMk cId="2751739806" sldId="534"/>
            <ac:spMk id="5" creationId="{9899FC91-B633-F4B0-675C-921264E5CF70}"/>
          </ac:spMkLst>
        </pc:spChg>
        <pc:spChg chg="mod">
          <ac:chgData name="neeha reth" userId="79973c3f7c750bb8" providerId="LiveId" clId="{87F5B303-EC5E-4D9D-9AFB-F14B47851DBD}" dt="2025-03-31T14:30:34.358" v="4299" actId="1076"/>
          <ac:spMkLst>
            <pc:docMk/>
            <pc:sldMk cId="2751739806" sldId="534"/>
            <ac:spMk id="6" creationId="{4DC5A50E-2D65-3903-C19A-E85E017F34A0}"/>
          </ac:spMkLst>
        </pc:spChg>
        <pc:spChg chg="mod">
          <ac:chgData name="neeha reth" userId="79973c3f7c750bb8" providerId="LiveId" clId="{87F5B303-EC5E-4D9D-9AFB-F14B47851DBD}" dt="2025-03-31T14:30:34.358" v="4299" actId="1076"/>
          <ac:spMkLst>
            <pc:docMk/>
            <pc:sldMk cId="2751739806" sldId="534"/>
            <ac:spMk id="7" creationId="{C1312187-9140-F38A-7035-EF5347549E5B}"/>
          </ac:spMkLst>
        </pc:spChg>
        <pc:spChg chg="add mod">
          <ac:chgData name="neeha reth" userId="79973c3f7c750bb8" providerId="LiveId" clId="{87F5B303-EC5E-4D9D-9AFB-F14B47851DBD}" dt="2025-03-31T14:02:11.259" v="3392" actId="1076"/>
          <ac:spMkLst>
            <pc:docMk/>
            <pc:sldMk cId="2751739806" sldId="534"/>
            <ac:spMk id="11" creationId="{FA67C279-AE56-68EB-D1AE-029D8B1E1C3A}"/>
          </ac:spMkLst>
        </pc:spChg>
        <pc:picChg chg="add mod">
          <ac:chgData name="neeha reth" userId="79973c3f7c750bb8" providerId="LiveId" clId="{87F5B303-EC5E-4D9D-9AFB-F14B47851DBD}" dt="2025-03-31T14:02:08.794" v="3391" actId="1076"/>
          <ac:picMkLst>
            <pc:docMk/>
            <pc:sldMk cId="2751739806" sldId="534"/>
            <ac:picMk id="9" creationId="{46C54F4C-3826-764B-5CBC-6B26C462EF72}"/>
          </ac:picMkLst>
        </pc:picChg>
        <pc:picChg chg="add mod">
          <ac:chgData name="neeha reth" userId="79973c3f7c750bb8" providerId="LiveId" clId="{87F5B303-EC5E-4D9D-9AFB-F14B47851DBD}" dt="2025-03-31T14:30:46.822" v="4304" actId="1076"/>
          <ac:picMkLst>
            <pc:docMk/>
            <pc:sldMk cId="2751739806" sldId="534"/>
            <ac:picMk id="13" creationId="{895B1D71-A321-DE86-CB3F-722A3999E66D}"/>
          </ac:picMkLst>
        </pc:picChg>
        <pc:picChg chg="add mod">
          <ac:chgData name="neeha reth" userId="79973c3f7c750bb8" providerId="LiveId" clId="{87F5B303-EC5E-4D9D-9AFB-F14B47851DBD}" dt="2025-03-31T14:30:49.086" v="4306" actId="1076"/>
          <ac:picMkLst>
            <pc:docMk/>
            <pc:sldMk cId="2751739806" sldId="534"/>
            <ac:picMk id="15" creationId="{A4D9205B-E28F-3D40-F979-BED476AF4C58}"/>
          </ac:picMkLst>
        </pc:picChg>
        <pc:picChg chg="add mod">
          <ac:chgData name="neeha reth" userId="79973c3f7c750bb8" providerId="LiveId" clId="{87F5B303-EC5E-4D9D-9AFB-F14B47851DBD}" dt="2025-03-31T14:30:50.207" v="4307" actId="1076"/>
          <ac:picMkLst>
            <pc:docMk/>
            <pc:sldMk cId="2751739806" sldId="534"/>
            <ac:picMk id="17" creationId="{5384B16A-27EF-2FF4-1A56-BE4C6B4FB1B2}"/>
          </ac:picMkLst>
        </pc:picChg>
      </pc:sldChg>
      <pc:sldChg chg="new del">
        <pc:chgData name="neeha reth" userId="79973c3f7c750bb8" providerId="LiveId" clId="{87F5B303-EC5E-4D9D-9AFB-F14B47851DBD}" dt="2025-03-31T14:17:18.513" v="3548" actId="47"/>
        <pc:sldMkLst>
          <pc:docMk/>
          <pc:sldMk cId="1743414019" sldId="535"/>
        </pc:sldMkLst>
      </pc:sldChg>
      <pc:sldChg chg="addSp delSp modSp add mod ord">
        <pc:chgData name="neeha reth" userId="79973c3f7c750bb8" providerId="LiveId" clId="{87F5B303-EC5E-4D9D-9AFB-F14B47851DBD}" dt="2025-03-31T14:32:52.645" v="4313" actId="113"/>
        <pc:sldMkLst>
          <pc:docMk/>
          <pc:sldMk cId="3617750641" sldId="536"/>
        </pc:sldMkLst>
        <pc:spChg chg="del">
          <ac:chgData name="neeha reth" userId="79973c3f7c750bb8" providerId="LiveId" clId="{87F5B303-EC5E-4D9D-9AFB-F14B47851DBD}" dt="2025-03-31T14:04:16.535" v="3400" actId="478"/>
          <ac:spMkLst>
            <pc:docMk/>
            <pc:sldMk cId="3617750641" sldId="536"/>
            <ac:spMk id="3" creationId="{4C9BB9A3-8FC0-C5B4-ACD6-A38842D19434}"/>
          </ac:spMkLst>
        </pc:spChg>
        <pc:spChg chg="del">
          <ac:chgData name="neeha reth" userId="79973c3f7c750bb8" providerId="LiveId" clId="{87F5B303-EC5E-4D9D-9AFB-F14B47851DBD}" dt="2025-03-31T14:04:16.088" v="3399" actId="478"/>
          <ac:spMkLst>
            <pc:docMk/>
            <pc:sldMk cId="3617750641" sldId="536"/>
            <ac:spMk id="4" creationId="{86DF3141-D928-CAAD-5795-9E79DADA3243}"/>
          </ac:spMkLst>
        </pc:spChg>
        <pc:spChg chg="mod">
          <ac:chgData name="neeha reth" userId="79973c3f7c750bb8" providerId="LiveId" clId="{87F5B303-EC5E-4D9D-9AFB-F14B47851DBD}" dt="2025-03-31T14:19:22.195" v="3727" actId="1076"/>
          <ac:spMkLst>
            <pc:docMk/>
            <pc:sldMk cId="3617750641" sldId="536"/>
            <ac:spMk id="5" creationId="{A4992DC9-0386-84DD-3192-3A85E1B79120}"/>
          </ac:spMkLst>
        </pc:spChg>
        <pc:spChg chg="del">
          <ac:chgData name="neeha reth" userId="79973c3f7c750bb8" providerId="LiveId" clId="{87F5B303-EC5E-4D9D-9AFB-F14B47851DBD}" dt="2025-03-31T14:04:15.024" v="3398" actId="478"/>
          <ac:spMkLst>
            <pc:docMk/>
            <pc:sldMk cId="3617750641" sldId="536"/>
            <ac:spMk id="6" creationId="{94F5DCB5-E630-6338-AFAC-FB26034A536E}"/>
          </ac:spMkLst>
        </pc:spChg>
        <pc:spChg chg="del">
          <ac:chgData name="neeha reth" userId="79973c3f7c750bb8" providerId="LiveId" clId="{87F5B303-EC5E-4D9D-9AFB-F14B47851DBD}" dt="2025-03-31T14:04:12.606" v="3397" actId="478"/>
          <ac:spMkLst>
            <pc:docMk/>
            <pc:sldMk cId="3617750641" sldId="536"/>
            <ac:spMk id="7" creationId="{278D8D60-4817-6325-EB49-7362E2A1C45C}"/>
          </ac:spMkLst>
        </pc:spChg>
        <pc:spChg chg="add mod">
          <ac:chgData name="neeha reth" userId="79973c3f7c750bb8" providerId="LiveId" clId="{87F5B303-EC5E-4D9D-9AFB-F14B47851DBD}" dt="2025-03-31T14:15:08.917" v="3529" actId="1076"/>
          <ac:spMkLst>
            <pc:docMk/>
            <pc:sldMk cId="3617750641" sldId="536"/>
            <ac:spMk id="11" creationId="{92ED9E6C-C786-AD02-59F8-5E5CB546D2B9}"/>
          </ac:spMkLst>
        </pc:spChg>
        <pc:spChg chg="add mod">
          <ac:chgData name="neeha reth" userId="79973c3f7c750bb8" providerId="LiveId" clId="{87F5B303-EC5E-4D9D-9AFB-F14B47851DBD}" dt="2025-03-31T14:15:07.510" v="3528" actId="1076"/>
          <ac:spMkLst>
            <pc:docMk/>
            <pc:sldMk cId="3617750641" sldId="536"/>
            <ac:spMk id="12" creationId="{DA832146-9AF7-9C01-F278-D98EA13F3654}"/>
          </ac:spMkLst>
        </pc:spChg>
        <pc:spChg chg="add del mod">
          <ac:chgData name="neeha reth" userId="79973c3f7c750bb8" providerId="LiveId" clId="{87F5B303-EC5E-4D9D-9AFB-F14B47851DBD}" dt="2025-03-31T14:11:43.343" v="3481"/>
          <ac:spMkLst>
            <pc:docMk/>
            <pc:sldMk cId="3617750641" sldId="536"/>
            <ac:spMk id="13" creationId="{3DABF111-A16B-D8ED-6F00-DEA904C53EA2}"/>
          </ac:spMkLst>
        </pc:spChg>
        <pc:spChg chg="add del mod">
          <ac:chgData name="neeha reth" userId="79973c3f7c750bb8" providerId="LiveId" clId="{87F5B303-EC5E-4D9D-9AFB-F14B47851DBD}" dt="2025-03-31T14:32:52.645" v="4313" actId="113"/>
          <ac:spMkLst>
            <pc:docMk/>
            <pc:sldMk cId="3617750641" sldId="536"/>
            <ac:spMk id="14" creationId="{F7AC07B4-BC4D-3702-B3E5-C775F624CFED}"/>
          </ac:spMkLst>
        </pc:spChg>
        <pc:spChg chg="add del mod">
          <ac:chgData name="neeha reth" userId="79973c3f7c750bb8" providerId="LiveId" clId="{87F5B303-EC5E-4D9D-9AFB-F14B47851DBD}" dt="2025-03-31T14:23:03.063" v="4028" actId="21"/>
          <ac:spMkLst>
            <pc:docMk/>
            <pc:sldMk cId="3617750641" sldId="536"/>
            <ac:spMk id="15" creationId="{430F0D9D-2F1B-E231-B941-8EAA7BB62124}"/>
          </ac:spMkLst>
        </pc:spChg>
        <pc:picChg chg="add mod">
          <ac:chgData name="neeha reth" userId="79973c3f7c750bb8" providerId="LiveId" clId="{87F5B303-EC5E-4D9D-9AFB-F14B47851DBD}" dt="2025-03-31T14:06:52.529" v="3413" actId="14100"/>
          <ac:picMkLst>
            <pc:docMk/>
            <pc:sldMk cId="3617750641" sldId="536"/>
            <ac:picMk id="9" creationId="{DECA2B7D-F61D-2888-11A9-1EA1F4E8C738}"/>
          </ac:picMkLst>
        </pc:picChg>
      </pc:sldChg>
      <pc:sldChg chg="addSp delSp modSp add mod">
        <pc:chgData name="neeha reth" userId="79973c3f7c750bb8" providerId="LiveId" clId="{87F5B303-EC5E-4D9D-9AFB-F14B47851DBD}" dt="2025-03-31T14:23:14.062" v="4051" actId="20577"/>
        <pc:sldMkLst>
          <pc:docMk/>
          <pc:sldMk cId="2275475561" sldId="537"/>
        </pc:sldMkLst>
        <pc:spChg chg="mod">
          <ac:chgData name="neeha reth" userId="79973c3f7c750bb8" providerId="LiveId" clId="{87F5B303-EC5E-4D9D-9AFB-F14B47851DBD}" dt="2025-03-31T14:21:17.974" v="3816" actId="14100"/>
          <ac:spMkLst>
            <pc:docMk/>
            <pc:sldMk cId="2275475561" sldId="537"/>
            <ac:spMk id="5" creationId="{0011F92B-1B33-9774-5259-0FF6CD761696}"/>
          </ac:spMkLst>
        </pc:spChg>
        <pc:spChg chg="add mod">
          <ac:chgData name="neeha reth" userId="79973c3f7c750bb8" providerId="LiveId" clId="{87F5B303-EC5E-4D9D-9AFB-F14B47851DBD}" dt="2025-03-31T14:23:14.062" v="4051" actId="20577"/>
          <ac:spMkLst>
            <pc:docMk/>
            <pc:sldMk cId="2275475561" sldId="537"/>
            <ac:spMk id="6" creationId="{63C40F43-98A2-75A4-9CC8-5824828EB379}"/>
          </ac:spMkLst>
        </pc:spChg>
        <pc:spChg chg="del">
          <ac:chgData name="neeha reth" userId="79973c3f7c750bb8" providerId="LiveId" clId="{87F5B303-EC5E-4D9D-9AFB-F14B47851DBD}" dt="2025-03-31T14:17:44.446" v="3550" actId="478"/>
          <ac:spMkLst>
            <pc:docMk/>
            <pc:sldMk cId="2275475561" sldId="537"/>
            <ac:spMk id="11" creationId="{992C0E16-0D18-F9A4-F765-BA904CDEE716}"/>
          </ac:spMkLst>
        </pc:spChg>
        <pc:spChg chg="del">
          <ac:chgData name="neeha reth" userId="79973c3f7c750bb8" providerId="LiveId" clId="{87F5B303-EC5E-4D9D-9AFB-F14B47851DBD}" dt="2025-03-31T14:17:44.446" v="3550" actId="478"/>
          <ac:spMkLst>
            <pc:docMk/>
            <pc:sldMk cId="2275475561" sldId="537"/>
            <ac:spMk id="12" creationId="{722ACDDE-1B05-05E1-973A-071DA41BE99D}"/>
          </ac:spMkLst>
        </pc:spChg>
        <pc:spChg chg="mod">
          <ac:chgData name="neeha reth" userId="79973c3f7c750bb8" providerId="LiveId" clId="{87F5B303-EC5E-4D9D-9AFB-F14B47851DBD}" dt="2025-03-31T14:21:22.014" v="3817" actId="1076"/>
          <ac:spMkLst>
            <pc:docMk/>
            <pc:sldMk cId="2275475561" sldId="537"/>
            <ac:spMk id="14" creationId="{3B352352-D7A4-FF60-B6B3-E987CD419762}"/>
          </ac:spMkLst>
        </pc:spChg>
        <pc:picChg chg="add mod">
          <ac:chgData name="neeha reth" userId="79973c3f7c750bb8" providerId="LiveId" clId="{87F5B303-EC5E-4D9D-9AFB-F14B47851DBD}" dt="2025-03-31T14:21:12.942" v="3815" actId="1076"/>
          <ac:picMkLst>
            <pc:docMk/>
            <pc:sldMk cId="2275475561" sldId="537"/>
            <ac:picMk id="4" creationId="{FAA05690-3668-2397-84E3-FABA13ECD901}"/>
          </ac:picMkLst>
        </pc:picChg>
        <pc:picChg chg="del">
          <ac:chgData name="neeha reth" userId="79973c3f7c750bb8" providerId="LiveId" clId="{87F5B303-EC5E-4D9D-9AFB-F14B47851DBD}" dt="2025-03-31T14:17:40.207" v="3549" actId="478"/>
          <ac:picMkLst>
            <pc:docMk/>
            <pc:sldMk cId="2275475561" sldId="537"/>
            <ac:picMk id="9" creationId="{5D0A066D-C379-A578-82E9-EAA0FE646E4F}"/>
          </ac:picMkLst>
        </pc:picChg>
      </pc:sldChg>
      <pc:sldChg chg="add del">
        <pc:chgData name="neeha reth" userId="79973c3f7c750bb8" providerId="LiveId" clId="{87F5B303-EC5E-4D9D-9AFB-F14B47851DBD}" dt="2025-03-31T14:23:19.645" v="4053" actId="2890"/>
        <pc:sldMkLst>
          <pc:docMk/>
          <pc:sldMk cId="496204545" sldId="538"/>
        </pc:sldMkLst>
      </pc:sldChg>
      <pc:sldChg chg="addSp delSp modSp add mod ord">
        <pc:chgData name="neeha reth" userId="79973c3f7c750bb8" providerId="LiveId" clId="{87F5B303-EC5E-4D9D-9AFB-F14B47851DBD}" dt="2025-03-31T14:27:16.968" v="4275" actId="20577"/>
        <pc:sldMkLst>
          <pc:docMk/>
          <pc:sldMk cId="1080517342" sldId="538"/>
        </pc:sldMkLst>
        <pc:spChg chg="mod">
          <ac:chgData name="neeha reth" userId="79973c3f7c750bb8" providerId="LiveId" clId="{87F5B303-EC5E-4D9D-9AFB-F14B47851DBD}" dt="2025-03-31T14:24:50.760" v="4095" actId="1076"/>
          <ac:spMkLst>
            <pc:docMk/>
            <pc:sldMk cId="1080517342" sldId="538"/>
            <ac:spMk id="5" creationId="{E2CAAC28-73C8-102F-2EF2-0CAD4F38D42C}"/>
          </ac:spMkLst>
        </pc:spChg>
        <pc:spChg chg="del">
          <ac:chgData name="neeha reth" userId="79973c3f7c750bb8" providerId="LiveId" clId="{87F5B303-EC5E-4D9D-9AFB-F14B47851DBD}" dt="2025-03-31T14:24:04.975" v="4078" actId="478"/>
          <ac:spMkLst>
            <pc:docMk/>
            <pc:sldMk cId="1080517342" sldId="538"/>
            <ac:spMk id="11" creationId="{4D6BA981-6D34-87BC-0BF7-DC921F4644BC}"/>
          </ac:spMkLst>
        </pc:spChg>
        <pc:spChg chg="del">
          <ac:chgData name="neeha reth" userId="79973c3f7c750bb8" providerId="LiveId" clId="{87F5B303-EC5E-4D9D-9AFB-F14B47851DBD}" dt="2025-03-31T14:24:04.975" v="4078" actId="478"/>
          <ac:spMkLst>
            <pc:docMk/>
            <pc:sldMk cId="1080517342" sldId="538"/>
            <ac:spMk id="12" creationId="{3C384996-AE86-C1D3-4BC9-EED87E4DB40C}"/>
          </ac:spMkLst>
        </pc:spChg>
        <pc:spChg chg="mod">
          <ac:chgData name="neeha reth" userId="79973c3f7c750bb8" providerId="LiveId" clId="{87F5B303-EC5E-4D9D-9AFB-F14B47851DBD}" dt="2025-03-31T14:27:16.968" v="4275" actId="20577"/>
          <ac:spMkLst>
            <pc:docMk/>
            <pc:sldMk cId="1080517342" sldId="538"/>
            <ac:spMk id="14" creationId="{C0C433C4-DC95-D6B9-D628-2044D02C8BF9}"/>
          </ac:spMkLst>
        </pc:spChg>
        <pc:spChg chg="mod">
          <ac:chgData name="neeha reth" userId="79973c3f7c750bb8" providerId="LiveId" clId="{87F5B303-EC5E-4D9D-9AFB-F14B47851DBD}" dt="2025-03-31T14:23:31.201" v="4076" actId="20577"/>
          <ac:spMkLst>
            <pc:docMk/>
            <pc:sldMk cId="1080517342" sldId="538"/>
            <ac:spMk id="15" creationId="{8F81EAC4-85DB-4411-C1D5-C7BD176F81D0}"/>
          </ac:spMkLst>
        </pc:spChg>
        <pc:picChg chg="add del mod">
          <ac:chgData name="neeha reth" userId="79973c3f7c750bb8" providerId="LiveId" clId="{87F5B303-EC5E-4D9D-9AFB-F14B47851DBD}" dt="2025-03-31T14:24:10.352" v="4084" actId="22"/>
          <ac:picMkLst>
            <pc:docMk/>
            <pc:sldMk cId="1080517342" sldId="538"/>
            <ac:picMk id="4" creationId="{B710764B-3FA1-4B79-7198-8F4D56FF0ABF}"/>
          </ac:picMkLst>
        </pc:picChg>
        <pc:picChg chg="add mod">
          <ac:chgData name="neeha reth" userId="79973c3f7c750bb8" providerId="LiveId" clId="{87F5B303-EC5E-4D9D-9AFB-F14B47851DBD}" dt="2025-03-31T14:25:05.710" v="4102" actId="1076"/>
          <ac:picMkLst>
            <pc:docMk/>
            <pc:sldMk cId="1080517342" sldId="538"/>
            <ac:picMk id="7" creationId="{072EEC7B-F643-3475-9177-A9CDB8A39C8F}"/>
          </ac:picMkLst>
        </pc:picChg>
        <pc:picChg chg="del mod">
          <ac:chgData name="neeha reth" userId="79973c3f7c750bb8" providerId="LiveId" clId="{87F5B303-EC5E-4D9D-9AFB-F14B47851DBD}" dt="2025-03-31T14:23:32.991" v="4077" actId="478"/>
          <ac:picMkLst>
            <pc:docMk/>
            <pc:sldMk cId="1080517342" sldId="538"/>
            <ac:picMk id="9" creationId="{F40DAC41-4042-AC13-243A-4B89981EAB27}"/>
          </ac:picMkLst>
        </pc:picChg>
      </pc:sldChg>
      <pc:sldChg chg="addSp delSp modSp add mod">
        <pc:chgData name="neeha reth" userId="79973c3f7c750bb8" providerId="LiveId" clId="{87F5B303-EC5E-4D9D-9AFB-F14B47851DBD}" dt="2025-03-31T14:44:42.073" v="4562" actId="1076"/>
        <pc:sldMkLst>
          <pc:docMk/>
          <pc:sldMk cId="2120477343" sldId="539"/>
        </pc:sldMkLst>
        <pc:spChg chg="del">
          <ac:chgData name="neeha reth" userId="79973c3f7c750bb8" providerId="LiveId" clId="{87F5B303-EC5E-4D9D-9AFB-F14B47851DBD}" dt="2025-03-31T14:38:30.500" v="4348" actId="478"/>
          <ac:spMkLst>
            <pc:docMk/>
            <pc:sldMk cId="2120477343" sldId="539"/>
            <ac:spMk id="3" creationId="{03AFD154-5A0F-11D9-C657-2553F4B4AFA1}"/>
          </ac:spMkLst>
        </pc:spChg>
        <pc:spChg chg="del">
          <ac:chgData name="neeha reth" userId="79973c3f7c750bb8" providerId="LiveId" clId="{87F5B303-EC5E-4D9D-9AFB-F14B47851DBD}" dt="2025-03-31T14:38:40.157" v="4352" actId="478"/>
          <ac:spMkLst>
            <pc:docMk/>
            <pc:sldMk cId="2120477343" sldId="539"/>
            <ac:spMk id="5" creationId="{D87DE726-5B9A-B653-5578-8B081E807D70}"/>
          </ac:spMkLst>
        </pc:spChg>
        <pc:spChg chg="del">
          <ac:chgData name="neeha reth" userId="79973c3f7c750bb8" providerId="LiveId" clId="{87F5B303-EC5E-4D9D-9AFB-F14B47851DBD}" dt="2025-03-31T14:38:30.500" v="4348" actId="478"/>
          <ac:spMkLst>
            <pc:docMk/>
            <pc:sldMk cId="2120477343" sldId="539"/>
            <ac:spMk id="6" creationId="{FB50B29E-BF1B-CE68-180D-CF41966A4BFE}"/>
          </ac:spMkLst>
        </pc:spChg>
        <pc:spChg chg="del">
          <ac:chgData name="neeha reth" userId="79973c3f7c750bb8" providerId="LiveId" clId="{87F5B303-EC5E-4D9D-9AFB-F14B47851DBD}" dt="2025-03-31T14:38:30.500" v="4348" actId="478"/>
          <ac:spMkLst>
            <pc:docMk/>
            <pc:sldMk cId="2120477343" sldId="539"/>
            <ac:spMk id="7" creationId="{2F07DE5D-2051-A216-7378-965822F50954}"/>
          </ac:spMkLst>
        </pc:spChg>
        <pc:spChg chg="del">
          <ac:chgData name="neeha reth" userId="79973c3f7c750bb8" providerId="LiveId" clId="{87F5B303-EC5E-4D9D-9AFB-F14B47851DBD}" dt="2025-03-31T14:38:30.500" v="4348" actId="478"/>
          <ac:spMkLst>
            <pc:docMk/>
            <pc:sldMk cId="2120477343" sldId="539"/>
            <ac:spMk id="11" creationId="{9911D12C-A47B-0750-EFBF-12EBF3CD2035}"/>
          </ac:spMkLst>
        </pc:spChg>
        <pc:spChg chg="add mod">
          <ac:chgData name="neeha reth" userId="79973c3f7c750bb8" providerId="LiveId" clId="{87F5B303-EC5E-4D9D-9AFB-F14B47851DBD}" dt="2025-03-31T14:44:42.073" v="4562" actId="1076"/>
          <ac:spMkLst>
            <pc:docMk/>
            <pc:sldMk cId="2120477343" sldId="539"/>
            <ac:spMk id="12" creationId="{5CA1C08A-2157-ECA3-EEB8-54B3EA22136D}"/>
          </ac:spMkLst>
        </pc:spChg>
        <pc:picChg chg="add mod">
          <ac:chgData name="neeha reth" userId="79973c3f7c750bb8" providerId="LiveId" clId="{87F5B303-EC5E-4D9D-9AFB-F14B47851DBD}" dt="2025-03-31T14:42:45.752" v="4389" actId="1076"/>
          <ac:picMkLst>
            <pc:docMk/>
            <pc:sldMk cId="2120477343" sldId="539"/>
            <ac:picMk id="8" creationId="{98909011-1FCB-FA68-1F9C-1AF3305FFD3D}"/>
          </ac:picMkLst>
        </pc:picChg>
        <pc:picChg chg="del">
          <ac:chgData name="neeha reth" userId="79973c3f7c750bb8" providerId="LiveId" clId="{87F5B303-EC5E-4D9D-9AFB-F14B47851DBD}" dt="2025-03-31T14:38:30.500" v="4348" actId="478"/>
          <ac:picMkLst>
            <pc:docMk/>
            <pc:sldMk cId="2120477343" sldId="539"/>
            <ac:picMk id="9" creationId="{925239D9-EC3B-2676-95AF-19FEB609B0DD}"/>
          </ac:picMkLst>
        </pc:picChg>
        <pc:picChg chg="del">
          <ac:chgData name="neeha reth" userId="79973c3f7c750bb8" providerId="LiveId" clId="{87F5B303-EC5E-4D9D-9AFB-F14B47851DBD}" dt="2025-03-31T14:38:30.500" v="4348" actId="478"/>
          <ac:picMkLst>
            <pc:docMk/>
            <pc:sldMk cId="2120477343" sldId="539"/>
            <ac:picMk id="13" creationId="{1C9E7F32-6FB1-2F31-D519-7BA00E6857FB}"/>
          </ac:picMkLst>
        </pc:picChg>
        <pc:picChg chg="del">
          <ac:chgData name="neeha reth" userId="79973c3f7c750bb8" providerId="LiveId" clId="{87F5B303-EC5E-4D9D-9AFB-F14B47851DBD}" dt="2025-03-31T14:38:30.500" v="4348" actId="478"/>
          <ac:picMkLst>
            <pc:docMk/>
            <pc:sldMk cId="2120477343" sldId="539"/>
            <ac:picMk id="15" creationId="{B46FBB18-B76A-2D25-C0AE-F0CF61F4E0B8}"/>
          </ac:picMkLst>
        </pc:picChg>
        <pc:picChg chg="add mod modCrop">
          <ac:chgData name="neeha reth" userId="79973c3f7c750bb8" providerId="LiveId" clId="{87F5B303-EC5E-4D9D-9AFB-F14B47851DBD}" dt="2025-03-31T14:43:20.025" v="4486" actId="1076"/>
          <ac:picMkLst>
            <pc:docMk/>
            <pc:sldMk cId="2120477343" sldId="539"/>
            <ac:picMk id="16" creationId="{C8DF7C5B-2B29-0E57-8A72-AC0A42487695}"/>
          </ac:picMkLst>
        </pc:picChg>
        <pc:picChg chg="del">
          <ac:chgData name="neeha reth" userId="79973c3f7c750bb8" providerId="LiveId" clId="{87F5B303-EC5E-4D9D-9AFB-F14B47851DBD}" dt="2025-03-31T14:38:30.500" v="4348" actId="478"/>
          <ac:picMkLst>
            <pc:docMk/>
            <pc:sldMk cId="2120477343" sldId="539"/>
            <ac:picMk id="17" creationId="{1215866F-6AF5-75F4-1B57-11961CBA4680}"/>
          </ac:picMkLst>
        </pc:picChg>
        <pc:picChg chg="add mod modCrop">
          <ac:chgData name="neeha reth" userId="79973c3f7c750bb8" providerId="LiveId" clId="{87F5B303-EC5E-4D9D-9AFB-F14B47851DBD}" dt="2025-03-31T14:42:43.145" v="4387" actId="14100"/>
          <ac:picMkLst>
            <pc:docMk/>
            <pc:sldMk cId="2120477343" sldId="539"/>
            <ac:picMk id="19" creationId="{8003A0A4-D33F-B17D-7C09-690AFAE35A74}"/>
          </ac:picMkLst>
        </pc:picChg>
      </pc:sldChg>
      <pc:sldChg chg="addSp delSp modSp add mod">
        <pc:chgData name="neeha reth" userId="79973c3f7c750bb8" providerId="LiveId" clId="{87F5B303-EC5E-4D9D-9AFB-F14B47851DBD}" dt="2025-03-31T15:34:09.876" v="7004" actId="1076"/>
        <pc:sldMkLst>
          <pc:docMk/>
          <pc:sldMk cId="272473656" sldId="540"/>
        </pc:sldMkLst>
        <pc:spChg chg="mod">
          <ac:chgData name="neeha reth" userId="79973c3f7c750bb8" providerId="LiveId" clId="{87F5B303-EC5E-4D9D-9AFB-F14B47851DBD}" dt="2025-03-31T15:34:09.876" v="7004" actId="1076"/>
          <ac:spMkLst>
            <pc:docMk/>
            <pc:sldMk cId="272473656" sldId="540"/>
            <ac:spMk id="12" creationId="{AF53A04F-04A7-2160-D17D-EFF712C8B492}"/>
          </ac:spMkLst>
        </pc:spChg>
        <pc:picChg chg="add del mod modCrop">
          <ac:chgData name="neeha reth" userId="79973c3f7c750bb8" providerId="LiveId" clId="{87F5B303-EC5E-4D9D-9AFB-F14B47851DBD}" dt="2025-03-31T15:34:07.461" v="7003" actId="1076"/>
          <ac:picMkLst>
            <pc:docMk/>
            <pc:sldMk cId="272473656" sldId="540"/>
            <ac:picMk id="4" creationId="{3326E616-40D0-D5AC-D9DC-EEEF253071AC}"/>
          </ac:picMkLst>
        </pc:picChg>
        <pc:picChg chg="add mod">
          <ac:chgData name="neeha reth" userId="79973c3f7c750bb8" providerId="LiveId" clId="{87F5B303-EC5E-4D9D-9AFB-F14B47851DBD}" dt="2025-03-31T14:54:37.312" v="4652" actId="14100"/>
          <ac:picMkLst>
            <pc:docMk/>
            <pc:sldMk cId="272473656" sldId="540"/>
            <ac:picMk id="6" creationId="{2B84EC85-24F7-1602-61BF-670F12FBDE99}"/>
          </ac:picMkLst>
        </pc:picChg>
        <pc:picChg chg="del">
          <ac:chgData name="neeha reth" userId="79973c3f7c750bb8" providerId="LiveId" clId="{87F5B303-EC5E-4D9D-9AFB-F14B47851DBD}" dt="2025-03-31T14:44:47.154" v="4563" actId="478"/>
          <ac:picMkLst>
            <pc:docMk/>
            <pc:sldMk cId="272473656" sldId="540"/>
            <ac:picMk id="8" creationId="{AF520E9C-D3C0-CBEC-0169-137902F22D8A}"/>
          </ac:picMkLst>
        </pc:picChg>
        <pc:picChg chg="del">
          <ac:chgData name="neeha reth" userId="79973c3f7c750bb8" providerId="LiveId" clId="{87F5B303-EC5E-4D9D-9AFB-F14B47851DBD}" dt="2025-03-31T14:44:47.154" v="4563" actId="478"/>
          <ac:picMkLst>
            <pc:docMk/>
            <pc:sldMk cId="272473656" sldId="540"/>
            <ac:picMk id="16" creationId="{8A04D7A1-6C83-682B-863F-9B206F6796E3}"/>
          </ac:picMkLst>
        </pc:picChg>
        <pc:picChg chg="del">
          <ac:chgData name="neeha reth" userId="79973c3f7c750bb8" providerId="LiveId" clId="{87F5B303-EC5E-4D9D-9AFB-F14B47851DBD}" dt="2025-03-31T14:44:47.154" v="4563" actId="478"/>
          <ac:picMkLst>
            <pc:docMk/>
            <pc:sldMk cId="272473656" sldId="540"/>
            <ac:picMk id="19" creationId="{CA415D70-D9FA-01F4-3476-6AB85179F2E6}"/>
          </ac:picMkLst>
        </pc:picChg>
      </pc:sldChg>
      <pc:sldChg chg="addSp modSp new mod ord modAnim">
        <pc:chgData name="neeha reth" userId="79973c3f7c750bb8" providerId="LiveId" clId="{87F5B303-EC5E-4D9D-9AFB-F14B47851DBD}" dt="2025-03-31T14:51:56.070" v="4590" actId="20577"/>
        <pc:sldMkLst>
          <pc:docMk/>
          <pc:sldMk cId="2784771748" sldId="541"/>
        </pc:sldMkLst>
        <pc:spChg chg="add mod">
          <ac:chgData name="neeha reth" userId="79973c3f7c750bb8" providerId="LiveId" clId="{87F5B303-EC5E-4D9D-9AFB-F14B47851DBD}" dt="2025-03-31T14:51:08.620" v="4570"/>
          <ac:spMkLst>
            <pc:docMk/>
            <pc:sldMk cId="2784771748" sldId="541"/>
            <ac:spMk id="2" creationId="{7BD5AE7B-CD0A-F449-8CA7-6AA22A533DE6}"/>
          </ac:spMkLst>
        </pc:spChg>
        <pc:spChg chg="add mod">
          <ac:chgData name="neeha reth" userId="79973c3f7c750bb8" providerId="LiveId" clId="{87F5B303-EC5E-4D9D-9AFB-F14B47851DBD}" dt="2025-03-31T14:51:56.070" v="4590" actId="20577"/>
          <ac:spMkLst>
            <pc:docMk/>
            <pc:sldMk cId="2784771748" sldId="541"/>
            <ac:spMk id="4" creationId="{195171C7-32AD-9DD0-1755-84B9B026B558}"/>
          </ac:spMkLst>
        </pc:spChg>
        <pc:picChg chg="add mod">
          <ac:chgData name="neeha reth" userId="79973c3f7c750bb8" providerId="LiveId" clId="{87F5B303-EC5E-4D9D-9AFB-F14B47851DBD}" dt="2025-03-31T14:51:40.558" v="4578" actId="1076"/>
          <ac:picMkLst>
            <pc:docMk/>
            <pc:sldMk cId="2784771748" sldId="541"/>
            <ac:picMk id="3" creationId="{14A2256C-4D82-EB80-A0B2-DF3AA24F7C1D}"/>
          </ac:picMkLst>
        </pc:picChg>
      </pc:sldChg>
      <pc:sldChg chg="addSp delSp modSp add mod delAnim modAnim">
        <pc:chgData name="neeha reth" userId="79973c3f7c750bb8" providerId="LiveId" clId="{87F5B303-EC5E-4D9D-9AFB-F14B47851DBD}" dt="2025-03-31T14:52:48.151" v="4623" actId="1076"/>
        <pc:sldMkLst>
          <pc:docMk/>
          <pc:sldMk cId="246359431" sldId="542"/>
        </pc:sldMkLst>
        <pc:spChg chg="mod">
          <ac:chgData name="neeha reth" userId="79973c3f7c750bb8" providerId="LiveId" clId="{87F5B303-EC5E-4D9D-9AFB-F14B47851DBD}" dt="2025-03-31T14:52:40.647" v="4621" actId="20577"/>
          <ac:spMkLst>
            <pc:docMk/>
            <pc:sldMk cId="246359431" sldId="542"/>
            <ac:spMk id="4" creationId="{195171C7-32AD-9DD0-1755-84B9B026B558}"/>
          </ac:spMkLst>
        </pc:spChg>
        <pc:picChg chg="del">
          <ac:chgData name="neeha reth" userId="79973c3f7c750bb8" providerId="LiveId" clId="{87F5B303-EC5E-4D9D-9AFB-F14B47851DBD}" dt="2025-03-31T14:51:59.745" v="4592" actId="478"/>
          <ac:picMkLst>
            <pc:docMk/>
            <pc:sldMk cId="246359431" sldId="542"/>
            <ac:picMk id="3" creationId="{14A2256C-4D82-EB80-A0B2-DF3AA24F7C1D}"/>
          </ac:picMkLst>
        </pc:picChg>
        <pc:picChg chg="add mod">
          <ac:chgData name="neeha reth" userId="79973c3f7c750bb8" providerId="LiveId" clId="{87F5B303-EC5E-4D9D-9AFB-F14B47851DBD}" dt="2025-03-31T14:52:48.151" v="4623" actId="1076"/>
          <ac:picMkLst>
            <pc:docMk/>
            <pc:sldMk cId="246359431" sldId="542"/>
            <ac:picMk id="5" creationId="{75B65ED3-81B8-5D22-0714-21D3906DE8C1}"/>
          </ac:picMkLst>
        </pc:picChg>
      </pc:sldChg>
      <pc:sldChg chg="new del">
        <pc:chgData name="neeha reth" userId="79973c3f7c750bb8" providerId="LiveId" clId="{87F5B303-EC5E-4D9D-9AFB-F14B47851DBD}" dt="2025-03-31T14:55:46.315" v="4792" actId="47"/>
        <pc:sldMkLst>
          <pc:docMk/>
          <pc:sldMk cId="2962123793" sldId="543"/>
        </pc:sldMkLst>
      </pc:sldChg>
      <pc:sldChg chg="addSp delSp modSp new mod modClrScheme chgLayout">
        <pc:chgData name="neeha reth" userId="79973c3f7c750bb8" providerId="LiveId" clId="{87F5B303-EC5E-4D9D-9AFB-F14B47851DBD}" dt="2025-03-31T15:17:12.756" v="6073" actId="1076"/>
        <pc:sldMkLst>
          <pc:docMk/>
          <pc:sldMk cId="1692169785" sldId="544"/>
        </pc:sldMkLst>
        <pc:spChg chg="add mod">
          <ac:chgData name="neeha reth" userId="79973c3f7c750bb8" providerId="LiveId" clId="{87F5B303-EC5E-4D9D-9AFB-F14B47851DBD}" dt="2025-03-31T15:14:08.447" v="6030" actId="1076"/>
          <ac:spMkLst>
            <pc:docMk/>
            <pc:sldMk cId="1692169785" sldId="544"/>
            <ac:spMk id="2" creationId="{5B1A6434-EEF3-59B0-3FD6-FCF39ED5229D}"/>
          </ac:spMkLst>
        </pc:spChg>
        <pc:spChg chg="add mod">
          <ac:chgData name="neeha reth" userId="79973c3f7c750bb8" providerId="LiveId" clId="{87F5B303-EC5E-4D9D-9AFB-F14B47851DBD}" dt="2025-03-31T15:14:05.221" v="6029"/>
          <ac:spMkLst>
            <pc:docMk/>
            <pc:sldMk cId="1692169785" sldId="544"/>
            <ac:spMk id="3" creationId="{45E54739-B0DC-C09B-C8CA-201EB348EC8A}"/>
          </ac:spMkLst>
        </pc:spChg>
        <pc:spChg chg="add mod">
          <ac:chgData name="neeha reth" userId="79973c3f7c750bb8" providerId="LiveId" clId="{87F5B303-EC5E-4D9D-9AFB-F14B47851DBD}" dt="2025-03-31T15:17:03.860" v="6069" actId="14100"/>
          <ac:spMkLst>
            <pc:docMk/>
            <pc:sldMk cId="1692169785" sldId="544"/>
            <ac:spMk id="10" creationId="{1C81646B-E768-3532-B7E0-68C46B2BBFC3}"/>
          </ac:spMkLst>
        </pc:spChg>
        <pc:spChg chg="add del mod">
          <ac:chgData name="neeha reth" userId="79973c3f7c750bb8" providerId="LiveId" clId="{87F5B303-EC5E-4D9D-9AFB-F14B47851DBD}" dt="2025-03-31T15:17:06.293" v="6070" actId="478"/>
          <ac:spMkLst>
            <pc:docMk/>
            <pc:sldMk cId="1692169785" sldId="544"/>
            <ac:spMk id="11" creationId="{B04F6275-1A19-AE9A-7A8D-4B30EC25C337}"/>
          </ac:spMkLst>
        </pc:spChg>
        <pc:spChg chg="add mod">
          <ac:chgData name="neeha reth" userId="79973c3f7c750bb8" providerId="LiveId" clId="{87F5B303-EC5E-4D9D-9AFB-F14B47851DBD}" dt="2025-03-31T15:17:12.756" v="6073" actId="1076"/>
          <ac:spMkLst>
            <pc:docMk/>
            <pc:sldMk cId="1692169785" sldId="544"/>
            <ac:spMk id="12" creationId="{36220D2A-3F6A-5F92-36F6-28C89C26DB62}"/>
          </ac:spMkLst>
        </pc:spChg>
        <pc:picChg chg="add mod">
          <ac:chgData name="neeha reth" userId="79973c3f7c750bb8" providerId="LiveId" clId="{87F5B303-EC5E-4D9D-9AFB-F14B47851DBD}" dt="2025-03-31T15:15:22.697" v="6050" actId="1076"/>
          <ac:picMkLst>
            <pc:docMk/>
            <pc:sldMk cId="1692169785" sldId="544"/>
            <ac:picMk id="5" creationId="{D7CB40C2-48DC-9DFA-1AF6-666B793ECB5A}"/>
          </ac:picMkLst>
        </pc:picChg>
        <pc:picChg chg="add mod">
          <ac:chgData name="neeha reth" userId="79973c3f7c750bb8" providerId="LiveId" clId="{87F5B303-EC5E-4D9D-9AFB-F14B47851DBD}" dt="2025-03-31T15:15:21.594" v="6049" actId="1076"/>
          <ac:picMkLst>
            <pc:docMk/>
            <pc:sldMk cId="1692169785" sldId="544"/>
            <ac:picMk id="7" creationId="{551B9B68-3B79-3D28-29FC-2A5E84AC3041}"/>
          </ac:picMkLst>
        </pc:picChg>
        <pc:picChg chg="add mod">
          <ac:chgData name="neeha reth" userId="79973c3f7c750bb8" providerId="LiveId" clId="{87F5B303-EC5E-4D9D-9AFB-F14B47851DBD}" dt="2025-03-31T15:15:24.338" v="6051" actId="1076"/>
          <ac:picMkLst>
            <pc:docMk/>
            <pc:sldMk cId="1692169785" sldId="544"/>
            <ac:picMk id="9" creationId="{07FFB55E-1813-2CA5-D7C0-8E39E65D3495}"/>
          </ac:picMkLst>
        </pc:picChg>
      </pc:sldChg>
      <pc:sldChg chg="addSp delSp modSp add mod">
        <pc:chgData name="neeha reth" userId="79973c3f7c750bb8" providerId="LiveId" clId="{87F5B303-EC5E-4D9D-9AFB-F14B47851DBD}" dt="2025-03-31T15:27:59.115" v="6676" actId="113"/>
        <pc:sldMkLst>
          <pc:docMk/>
          <pc:sldMk cId="884605048" sldId="545"/>
        </pc:sldMkLst>
        <pc:spChg chg="del">
          <ac:chgData name="neeha reth" userId="79973c3f7c750bb8" providerId="LiveId" clId="{87F5B303-EC5E-4D9D-9AFB-F14B47851DBD}" dt="2025-03-31T15:17:27.949" v="6075" actId="478"/>
          <ac:spMkLst>
            <pc:docMk/>
            <pc:sldMk cId="884605048" sldId="545"/>
            <ac:spMk id="2" creationId="{9BB95123-F233-F314-60D0-44445913CBF1}"/>
          </ac:spMkLst>
        </pc:spChg>
        <pc:spChg chg="add mod">
          <ac:chgData name="neeha reth" userId="79973c3f7c750bb8" providerId="LiveId" clId="{87F5B303-EC5E-4D9D-9AFB-F14B47851DBD}" dt="2025-03-31T15:27:54.952" v="6673" actId="1076"/>
          <ac:spMkLst>
            <pc:docMk/>
            <pc:sldMk cId="884605048" sldId="545"/>
            <ac:spMk id="4" creationId="{4FFEF8FF-D9C4-97C5-4BF0-E19863731F82}"/>
          </ac:spMkLst>
        </pc:spChg>
        <pc:spChg chg="del">
          <ac:chgData name="neeha reth" userId="79973c3f7c750bb8" providerId="LiveId" clId="{87F5B303-EC5E-4D9D-9AFB-F14B47851DBD}" dt="2025-03-31T15:17:27.949" v="6075" actId="478"/>
          <ac:spMkLst>
            <pc:docMk/>
            <pc:sldMk cId="884605048" sldId="545"/>
            <ac:spMk id="10" creationId="{74385068-32AF-9BDE-AB10-BAD31BF3E2DB}"/>
          </ac:spMkLst>
        </pc:spChg>
        <pc:spChg chg="add mod">
          <ac:chgData name="neeha reth" userId="79973c3f7c750bb8" providerId="LiveId" clId="{87F5B303-EC5E-4D9D-9AFB-F14B47851DBD}" dt="2025-03-31T15:27:59.115" v="6676" actId="113"/>
          <ac:spMkLst>
            <pc:docMk/>
            <pc:sldMk cId="884605048" sldId="545"/>
            <ac:spMk id="11" creationId="{8DD0957B-F809-3926-EB11-EA5B55C26567}"/>
          </ac:spMkLst>
        </pc:spChg>
        <pc:spChg chg="del">
          <ac:chgData name="neeha reth" userId="79973c3f7c750bb8" providerId="LiveId" clId="{87F5B303-EC5E-4D9D-9AFB-F14B47851DBD}" dt="2025-03-31T15:17:27.949" v="6075" actId="478"/>
          <ac:spMkLst>
            <pc:docMk/>
            <pc:sldMk cId="884605048" sldId="545"/>
            <ac:spMk id="12" creationId="{20FBAE8B-7E8A-0813-19D8-F4097C465190}"/>
          </ac:spMkLst>
        </pc:spChg>
        <pc:spChg chg="add mod">
          <ac:chgData name="neeha reth" userId="79973c3f7c750bb8" providerId="LiveId" clId="{87F5B303-EC5E-4D9D-9AFB-F14B47851DBD}" dt="2025-03-31T15:27:48.417" v="6671" actId="1076"/>
          <ac:spMkLst>
            <pc:docMk/>
            <pc:sldMk cId="884605048" sldId="545"/>
            <ac:spMk id="13" creationId="{A27FD47B-BCB9-1CF8-F4CD-C55313A3F717}"/>
          </ac:spMkLst>
        </pc:spChg>
        <pc:picChg chg="del">
          <ac:chgData name="neeha reth" userId="79973c3f7c750bb8" providerId="LiveId" clId="{87F5B303-EC5E-4D9D-9AFB-F14B47851DBD}" dt="2025-03-31T15:17:27.949" v="6075" actId="478"/>
          <ac:picMkLst>
            <pc:docMk/>
            <pc:sldMk cId="884605048" sldId="545"/>
            <ac:picMk id="5" creationId="{57AE5817-D16F-A47C-D27D-5432474261F4}"/>
          </ac:picMkLst>
        </pc:picChg>
        <pc:picChg chg="del">
          <ac:chgData name="neeha reth" userId="79973c3f7c750bb8" providerId="LiveId" clId="{87F5B303-EC5E-4D9D-9AFB-F14B47851DBD}" dt="2025-03-31T15:17:27.949" v="6075" actId="478"/>
          <ac:picMkLst>
            <pc:docMk/>
            <pc:sldMk cId="884605048" sldId="545"/>
            <ac:picMk id="7" creationId="{7BA162B3-A834-3841-8FFF-5D4B909034F7}"/>
          </ac:picMkLst>
        </pc:picChg>
        <pc:picChg chg="add del mod">
          <ac:chgData name="neeha reth" userId="79973c3f7c750bb8" providerId="LiveId" clId="{87F5B303-EC5E-4D9D-9AFB-F14B47851DBD}" dt="2025-03-31T15:18:27.070" v="6097" actId="478"/>
          <ac:picMkLst>
            <pc:docMk/>
            <pc:sldMk cId="884605048" sldId="545"/>
            <ac:picMk id="8" creationId="{6876D540-31D1-323A-ACFD-8CC5A1A4B19B}"/>
          </ac:picMkLst>
        </pc:picChg>
        <pc:picChg chg="del">
          <ac:chgData name="neeha reth" userId="79973c3f7c750bb8" providerId="LiveId" clId="{87F5B303-EC5E-4D9D-9AFB-F14B47851DBD}" dt="2025-03-31T15:17:27.949" v="6075" actId="478"/>
          <ac:picMkLst>
            <pc:docMk/>
            <pc:sldMk cId="884605048" sldId="545"/>
            <ac:picMk id="9" creationId="{7D3C1B7E-E992-190F-796E-2DDF7F183BAF}"/>
          </ac:picMkLst>
        </pc:picChg>
      </pc:sldChg>
      <pc:sldChg chg="addSp delSp modSp add mod">
        <pc:chgData name="neeha reth" userId="79973c3f7c750bb8" providerId="LiveId" clId="{87F5B303-EC5E-4D9D-9AFB-F14B47851DBD}" dt="2025-03-31T15:41:38.322" v="7635" actId="20577"/>
        <pc:sldMkLst>
          <pc:docMk/>
          <pc:sldMk cId="3176503127" sldId="546"/>
        </pc:sldMkLst>
        <pc:spChg chg="mod">
          <ac:chgData name="neeha reth" userId="79973c3f7c750bb8" providerId="LiveId" clId="{87F5B303-EC5E-4D9D-9AFB-F14B47851DBD}" dt="2025-03-31T15:30:18.658" v="6697" actId="1076"/>
          <ac:spMkLst>
            <pc:docMk/>
            <pc:sldMk cId="3176503127" sldId="546"/>
            <ac:spMk id="3" creationId="{4D37DC57-C446-E11B-5F15-61529D5A9342}"/>
          </ac:spMkLst>
        </pc:spChg>
        <pc:spChg chg="del mod">
          <ac:chgData name="neeha reth" userId="79973c3f7c750bb8" providerId="LiveId" clId="{87F5B303-EC5E-4D9D-9AFB-F14B47851DBD}" dt="2025-03-31T15:41:29.641" v="7615" actId="478"/>
          <ac:spMkLst>
            <pc:docMk/>
            <pc:sldMk cId="3176503127" sldId="546"/>
            <ac:spMk id="4" creationId="{BD07D8CC-7656-549B-1DC0-2BED3C467208}"/>
          </ac:spMkLst>
        </pc:spChg>
        <pc:spChg chg="add mod">
          <ac:chgData name="neeha reth" userId="79973c3f7c750bb8" providerId="LiveId" clId="{87F5B303-EC5E-4D9D-9AFB-F14B47851DBD}" dt="2025-03-31T15:41:27.923" v="7614" actId="1076"/>
          <ac:spMkLst>
            <pc:docMk/>
            <pc:sldMk cId="3176503127" sldId="546"/>
            <ac:spMk id="6" creationId="{BEFD80E9-0C90-E764-251D-E8F76A94E755}"/>
          </ac:spMkLst>
        </pc:spChg>
        <pc:spChg chg="add mod">
          <ac:chgData name="neeha reth" userId="79973c3f7c750bb8" providerId="LiveId" clId="{87F5B303-EC5E-4D9D-9AFB-F14B47851DBD}" dt="2025-03-31T15:41:38.322" v="7635" actId="20577"/>
          <ac:spMkLst>
            <pc:docMk/>
            <pc:sldMk cId="3176503127" sldId="546"/>
            <ac:spMk id="7" creationId="{5E3A2E4A-70F2-EECF-2E42-70CF1324215F}"/>
          </ac:spMkLst>
        </pc:spChg>
        <pc:spChg chg="add del">
          <ac:chgData name="neeha reth" userId="79973c3f7c750bb8" providerId="LiveId" clId="{87F5B303-EC5E-4D9D-9AFB-F14B47851DBD}" dt="2025-03-31T15:30:04.443" v="6691" actId="478"/>
          <ac:spMkLst>
            <pc:docMk/>
            <pc:sldMk cId="3176503127" sldId="546"/>
            <ac:spMk id="11" creationId="{F3ACB749-F895-A1FB-E9C3-693E3297215A}"/>
          </ac:spMkLst>
        </pc:spChg>
        <pc:spChg chg="add del mod">
          <ac:chgData name="neeha reth" userId="79973c3f7c750bb8" providerId="LiveId" clId="{87F5B303-EC5E-4D9D-9AFB-F14B47851DBD}" dt="2025-03-31T15:35:36.677" v="7156" actId="20577"/>
          <ac:spMkLst>
            <pc:docMk/>
            <pc:sldMk cId="3176503127" sldId="546"/>
            <ac:spMk id="13" creationId="{4FFFF5E2-9440-3CA4-A563-52FD2F14C890}"/>
          </ac:spMkLst>
        </pc:spChg>
        <pc:picChg chg="add mod">
          <ac:chgData name="neeha reth" userId="79973c3f7c750bb8" providerId="LiveId" clId="{87F5B303-EC5E-4D9D-9AFB-F14B47851DBD}" dt="2025-03-31T15:31:18.195" v="6786" actId="1076"/>
          <ac:picMkLst>
            <pc:docMk/>
            <pc:sldMk cId="3176503127" sldId="546"/>
            <ac:picMk id="5" creationId="{D1FA3272-5A7B-6E33-63B5-678C59F258E8}"/>
          </ac:picMkLst>
        </pc:picChg>
      </pc:sldChg>
      <pc:sldChg chg="addSp delSp modSp add mod">
        <pc:chgData name="neeha reth" userId="79973c3f7c750bb8" providerId="LiveId" clId="{87F5B303-EC5E-4D9D-9AFB-F14B47851DBD}" dt="2025-03-31T15:57:32.354" v="9303" actId="14100"/>
        <pc:sldMkLst>
          <pc:docMk/>
          <pc:sldMk cId="4040549084" sldId="547"/>
        </pc:sldMkLst>
        <pc:spChg chg="mod">
          <ac:chgData name="neeha reth" userId="79973c3f7c750bb8" providerId="LiveId" clId="{87F5B303-EC5E-4D9D-9AFB-F14B47851DBD}" dt="2025-03-31T15:39:12.094" v="7527" actId="1076"/>
          <ac:spMkLst>
            <pc:docMk/>
            <pc:sldMk cId="4040549084" sldId="547"/>
            <ac:spMk id="3" creationId="{B775353E-6872-4712-4A30-E22D6149F350}"/>
          </ac:spMkLst>
        </pc:spChg>
        <pc:spChg chg="mod">
          <ac:chgData name="neeha reth" userId="79973c3f7c750bb8" providerId="LiveId" clId="{87F5B303-EC5E-4D9D-9AFB-F14B47851DBD}" dt="2025-03-31T15:41:17.088" v="7611" actId="20577"/>
          <ac:spMkLst>
            <pc:docMk/>
            <pc:sldMk cId="4040549084" sldId="547"/>
            <ac:spMk id="4" creationId="{637A84CB-B7C8-9156-9AEE-B1DC2375433E}"/>
          </ac:spMkLst>
        </pc:spChg>
        <pc:spChg chg="add mod ord">
          <ac:chgData name="neeha reth" userId="79973c3f7c750bb8" providerId="LiveId" clId="{87F5B303-EC5E-4D9D-9AFB-F14B47851DBD}" dt="2025-03-31T15:57:32.354" v="9303" actId="14100"/>
          <ac:spMkLst>
            <pc:docMk/>
            <pc:sldMk cId="4040549084" sldId="547"/>
            <ac:spMk id="9" creationId="{83105E0B-F4AC-DE2C-24CC-350B142EF784}"/>
          </ac:spMkLst>
        </pc:spChg>
        <pc:spChg chg="mod">
          <ac:chgData name="neeha reth" userId="79973c3f7c750bb8" providerId="LiveId" clId="{87F5B303-EC5E-4D9D-9AFB-F14B47851DBD}" dt="2025-03-31T15:40:21.414" v="7569" actId="1076"/>
          <ac:spMkLst>
            <pc:docMk/>
            <pc:sldMk cId="4040549084" sldId="547"/>
            <ac:spMk id="13" creationId="{1DE293E7-8F26-7289-F404-4280A99105A5}"/>
          </ac:spMkLst>
        </pc:spChg>
        <pc:picChg chg="del">
          <ac:chgData name="neeha reth" userId="79973c3f7c750bb8" providerId="LiveId" clId="{87F5B303-EC5E-4D9D-9AFB-F14B47851DBD}" dt="2025-03-31T15:35:41.181" v="7158" actId="478"/>
          <ac:picMkLst>
            <pc:docMk/>
            <pc:sldMk cId="4040549084" sldId="547"/>
            <ac:picMk id="5" creationId="{946C5E3D-16DD-58EA-6937-B9C1B6E2E889}"/>
          </ac:picMkLst>
        </pc:picChg>
        <pc:picChg chg="add mod">
          <ac:chgData name="neeha reth" userId="79973c3f7c750bb8" providerId="LiveId" clId="{87F5B303-EC5E-4D9D-9AFB-F14B47851DBD}" dt="2025-03-31T15:40:31.958" v="7572" actId="1076"/>
          <ac:picMkLst>
            <pc:docMk/>
            <pc:sldMk cId="4040549084" sldId="547"/>
            <ac:picMk id="6" creationId="{D4F1C795-4B83-B5E8-E5DA-77D9F482D5BD}"/>
          </ac:picMkLst>
        </pc:picChg>
        <pc:picChg chg="add del mod">
          <ac:chgData name="neeha reth" userId="79973c3f7c750bb8" providerId="LiveId" clId="{87F5B303-EC5E-4D9D-9AFB-F14B47851DBD}" dt="2025-03-31T15:40:12.327" v="7563" actId="478"/>
          <ac:picMkLst>
            <pc:docMk/>
            <pc:sldMk cId="4040549084" sldId="547"/>
            <ac:picMk id="8" creationId="{6D894D16-4D2F-CC13-A941-1DD5B814B0EF}"/>
          </ac:picMkLst>
        </pc:picChg>
      </pc:sldChg>
      <pc:sldChg chg="addSp delSp modSp add mod">
        <pc:chgData name="neeha reth" userId="79973c3f7c750bb8" providerId="LiveId" clId="{87F5B303-EC5E-4D9D-9AFB-F14B47851DBD}" dt="2025-03-31T15:45:12.622" v="7924" actId="20577"/>
        <pc:sldMkLst>
          <pc:docMk/>
          <pc:sldMk cId="2612402351" sldId="548"/>
        </pc:sldMkLst>
        <pc:spChg chg="add mod">
          <ac:chgData name="neeha reth" userId="79973c3f7c750bb8" providerId="LiveId" clId="{87F5B303-EC5E-4D9D-9AFB-F14B47851DBD}" dt="2025-03-31T15:41:58.779" v="7648" actId="20577"/>
          <ac:spMkLst>
            <pc:docMk/>
            <pc:sldMk cId="2612402351" sldId="548"/>
            <ac:spMk id="2" creationId="{FC1120BB-7045-22E2-921E-7F088BA9B92B}"/>
          </ac:spMkLst>
        </pc:spChg>
        <pc:spChg chg="del">
          <ac:chgData name="neeha reth" userId="79973c3f7c750bb8" providerId="LiveId" clId="{87F5B303-EC5E-4D9D-9AFB-F14B47851DBD}" dt="2025-03-31T15:41:46.290" v="7636" actId="478"/>
          <ac:spMkLst>
            <pc:docMk/>
            <pc:sldMk cId="2612402351" sldId="548"/>
            <ac:spMk id="4" creationId="{7C641C7F-E4B8-EDF7-A258-8A4D936C03E2}"/>
          </ac:spMkLst>
        </pc:spChg>
        <pc:spChg chg="mod">
          <ac:chgData name="neeha reth" userId="79973c3f7c750bb8" providerId="LiveId" clId="{87F5B303-EC5E-4D9D-9AFB-F14B47851DBD}" dt="2025-03-31T15:45:12.622" v="7924" actId="20577"/>
          <ac:spMkLst>
            <pc:docMk/>
            <pc:sldMk cId="2612402351" sldId="548"/>
            <ac:spMk id="13" creationId="{B3F714B9-840B-2986-B94D-8FF7AF9CE495}"/>
          </ac:spMkLst>
        </pc:spChg>
        <pc:picChg chg="del">
          <ac:chgData name="neeha reth" userId="79973c3f7c750bb8" providerId="LiveId" clId="{87F5B303-EC5E-4D9D-9AFB-F14B47851DBD}" dt="2025-03-31T15:40:02.518" v="7558" actId="478"/>
          <ac:picMkLst>
            <pc:docMk/>
            <pc:sldMk cId="2612402351" sldId="548"/>
            <ac:picMk id="6" creationId="{304B51F8-18D9-C1ED-2958-04C8D1C251D0}"/>
          </ac:picMkLst>
        </pc:picChg>
        <pc:picChg chg="mod">
          <ac:chgData name="neeha reth" userId="79973c3f7c750bb8" providerId="LiveId" clId="{87F5B303-EC5E-4D9D-9AFB-F14B47851DBD}" dt="2025-03-31T15:40:07.734" v="7561" actId="14100"/>
          <ac:picMkLst>
            <pc:docMk/>
            <pc:sldMk cId="2612402351" sldId="548"/>
            <ac:picMk id="8" creationId="{697D1E74-A987-F009-E58B-8738A36E54EE}"/>
          </ac:picMkLst>
        </pc:picChg>
      </pc:sldChg>
      <pc:sldChg chg="addSp delSp modSp add mod">
        <pc:chgData name="neeha reth" userId="79973c3f7c750bb8" providerId="LiveId" clId="{87F5B303-EC5E-4D9D-9AFB-F14B47851DBD}" dt="2025-03-31T15:48:01.115" v="8167" actId="1076"/>
        <pc:sldMkLst>
          <pc:docMk/>
          <pc:sldMk cId="2942215141" sldId="549"/>
        </pc:sldMkLst>
        <pc:spChg chg="mod">
          <ac:chgData name="neeha reth" userId="79973c3f7c750bb8" providerId="LiveId" clId="{87F5B303-EC5E-4D9D-9AFB-F14B47851DBD}" dt="2025-03-31T15:45:30.734" v="7931" actId="20577"/>
          <ac:spMkLst>
            <pc:docMk/>
            <pc:sldMk cId="2942215141" sldId="549"/>
            <ac:spMk id="2" creationId="{594F6372-144E-D38D-74CB-914CA85D7836}"/>
          </ac:spMkLst>
        </pc:spChg>
        <pc:spChg chg="add del mod">
          <ac:chgData name="neeha reth" userId="79973c3f7c750bb8" providerId="LiveId" clId="{87F5B303-EC5E-4D9D-9AFB-F14B47851DBD}" dt="2025-03-31T15:48:01.115" v="8167" actId="1076"/>
          <ac:spMkLst>
            <pc:docMk/>
            <pc:sldMk cId="2942215141" sldId="549"/>
            <ac:spMk id="13" creationId="{9F77B950-EC72-ED9C-DDE6-D0E1516EE0DE}"/>
          </ac:spMkLst>
        </pc:spChg>
        <pc:picChg chg="add mod">
          <ac:chgData name="neeha reth" userId="79973c3f7c750bb8" providerId="LiveId" clId="{87F5B303-EC5E-4D9D-9AFB-F14B47851DBD}" dt="2025-03-31T15:47:57.267" v="8166" actId="14100"/>
          <ac:picMkLst>
            <pc:docMk/>
            <pc:sldMk cId="2942215141" sldId="549"/>
            <ac:picMk id="5" creationId="{4A5C0EC9-1558-1FA8-5EDC-4162D8800309}"/>
          </ac:picMkLst>
        </pc:picChg>
        <pc:picChg chg="add mod">
          <ac:chgData name="neeha reth" userId="79973c3f7c750bb8" providerId="LiveId" clId="{87F5B303-EC5E-4D9D-9AFB-F14B47851DBD}" dt="2025-03-31T15:47:55.554" v="8165" actId="14100"/>
          <ac:picMkLst>
            <pc:docMk/>
            <pc:sldMk cId="2942215141" sldId="549"/>
            <ac:picMk id="7" creationId="{CDCDE510-6265-2D5F-1DA4-4C3674F68414}"/>
          </ac:picMkLst>
        </pc:picChg>
        <pc:picChg chg="del">
          <ac:chgData name="neeha reth" userId="79973c3f7c750bb8" providerId="LiveId" clId="{87F5B303-EC5E-4D9D-9AFB-F14B47851DBD}" dt="2025-03-31T15:45:24.085" v="7926" actId="478"/>
          <ac:picMkLst>
            <pc:docMk/>
            <pc:sldMk cId="2942215141" sldId="549"/>
            <ac:picMk id="8" creationId="{186614C5-9442-8C85-2FE3-36FF13DC3301}"/>
          </ac:picMkLst>
        </pc:picChg>
      </pc:sldChg>
      <pc:sldChg chg="addSp delSp modSp add mod">
        <pc:chgData name="neeha reth" userId="79973c3f7c750bb8" providerId="LiveId" clId="{87F5B303-EC5E-4D9D-9AFB-F14B47851DBD}" dt="2025-03-31T15:51:55.554" v="8543" actId="20577"/>
        <pc:sldMkLst>
          <pc:docMk/>
          <pc:sldMk cId="1089336176" sldId="550"/>
        </pc:sldMkLst>
        <pc:spChg chg="mod">
          <ac:chgData name="neeha reth" userId="79973c3f7c750bb8" providerId="LiveId" clId="{87F5B303-EC5E-4D9D-9AFB-F14B47851DBD}" dt="2025-03-31T15:51:55.554" v="8543" actId="20577"/>
          <ac:spMkLst>
            <pc:docMk/>
            <pc:sldMk cId="1089336176" sldId="550"/>
            <ac:spMk id="2" creationId="{C6527C68-F3B4-97A1-EABB-9B2163F0DFD0}"/>
          </ac:spMkLst>
        </pc:spChg>
        <pc:spChg chg="mod">
          <ac:chgData name="neeha reth" userId="79973c3f7c750bb8" providerId="LiveId" clId="{87F5B303-EC5E-4D9D-9AFB-F14B47851DBD}" dt="2025-03-31T15:51:47.611" v="8535" actId="20577"/>
          <ac:spMkLst>
            <pc:docMk/>
            <pc:sldMk cId="1089336176" sldId="550"/>
            <ac:spMk id="13" creationId="{25F54040-79B8-7295-FBC9-5A7AAFDBE7E4}"/>
          </ac:spMkLst>
        </pc:spChg>
        <pc:picChg chg="del">
          <ac:chgData name="neeha reth" userId="79973c3f7c750bb8" providerId="LiveId" clId="{87F5B303-EC5E-4D9D-9AFB-F14B47851DBD}" dt="2025-03-31T15:48:26.572" v="8173" actId="478"/>
          <ac:picMkLst>
            <pc:docMk/>
            <pc:sldMk cId="1089336176" sldId="550"/>
            <ac:picMk id="5" creationId="{C6851254-0CF5-9F0B-0111-FB9F8D94C477}"/>
          </ac:picMkLst>
        </pc:picChg>
        <pc:picChg chg="add mod">
          <ac:chgData name="neeha reth" userId="79973c3f7c750bb8" providerId="LiveId" clId="{87F5B303-EC5E-4D9D-9AFB-F14B47851DBD}" dt="2025-03-31T15:51:42.458" v="8525" actId="14100"/>
          <ac:picMkLst>
            <pc:docMk/>
            <pc:sldMk cId="1089336176" sldId="550"/>
            <ac:picMk id="6" creationId="{873DB6E2-D63D-9D9C-8761-385C00E6EE15}"/>
          </ac:picMkLst>
        </pc:picChg>
        <pc:picChg chg="del mod">
          <ac:chgData name="neeha reth" userId="79973c3f7c750bb8" providerId="LiveId" clId="{87F5B303-EC5E-4D9D-9AFB-F14B47851DBD}" dt="2025-03-31T15:48:26.068" v="8172" actId="478"/>
          <ac:picMkLst>
            <pc:docMk/>
            <pc:sldMk cId="1089336176" sldId="550"/>
            <ac:picMk id="7" creationId="{61C31B37-76F2-EA6A-48FC-D7116AB84143}"/>
          </ac:picMkLst>
        </pc:picChg>
      </pc:sldChg>
      <pc:sldChg chg="addSp delSp modSp add mod">
        <pc:chgData name="neeha reth" userId="79973c3f7c750bb8" providerId="LiveId" clId="{87F5B303-EC5E-4D9D-9AFB-F14B47851DBD}" dt="2025-03-31T15:57:16.578" v="9299" actId="1076"/>
        <pc:sldMkLst>
          <pc:docMk/>
          <pc:sldMk cId="1030429660" sldId="551"/>
        </pc:sldMkLst>
        <pc:spChg chg="mod">
          <ac:chgData name="neeha reth" userId="79973c3f7c750bb8" providerId="LiveId" clId="{87F5B303-EC5E-4D9D-9AFB-F14B47851DBD}" dt="2025-03-31T15:52:20.862" v="8576" actId="113"/>
          <ac:spMkLst>
            <pc:docMk/>
            <pc:sldMk cId="1030429660" sldId="551"/>
            <ac:spMk id="2" creationId="{BA48DE33-5182-B92C-2D85-2E60D7EB19E8}"/>
          </ac:spMkLst>
        </pc:spChg>
        <pc:spChg chg="add del mod">
          <ac:chgData name="neeha reth" userId="79973c3f7c750bb8" providerId="LiveId" clId="{87F5B303-EC5E-4D9D-9AFB-F14B47851DBD}" dt="2025-03-31T15:57:16.578" v="9299" actId="1076"/>
          <ac:spMkLst>
            <pc:docMk/>
            <pc:sldMk cId="1030429660" sldId="551"/>
            <ac:spMk id="13" creationId="{B8BF712A-DF4E-32B8-86EE-2290ACEC3C74}"/>
          </ac:spMkLst>
        </pc:spChg>
        <pc:picChg chg="add del">
          <ac:chgData name="neeha reth" userId="79973c3f7c750bb8" providerId="LiveId" clId="{87F5B303-EC5E-4D9D-9AFB-F14B47851DBD}" dt="2025-03-31T15:52:33.203" v="8581" actId="478"/>
          <ac:picMkLst>
            <pc:docMk/>
            <pc:sldMk cId="1030429660" sldId="551"/>
            <ac:picMk id="6" creationId="{ADF18860-F8A3-49B0-4A4B-355D3D982BC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295AE2-43AC-144B-AE88-DCB376799F11}" type="datetimeFigureOut">
              <a:rPr lang="en-US" smtClean="0"/>
              <a:t>4/1/2025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4E5BB-E6B0-B84A-ABCD-9A3E9C2D78CB}" type="slidenum">
              <a:rPr lang="en-US" smtClean="0"/>
              <a:t>‹#›</a:t>
            </a:fld>
            <a:endParaRPr lang="en-US"/>
          </a:p>
        </p:txBody>
      </p:sp>
    </p:spTree>
    <p:extLst>
      <p:ext uri="{BB962C8B-B14F-4D97-AF65-F5344CB8AC3E}">
        <p14:creationId xmlns:p14="http://schemas.microsoft.com/office/powerpoint/2010/main" val="2372742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29A1F-AD5F-0E80-6771-DD873027DC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CB4A73-3B71-1ED7-B026-0338BB7DEE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E435C7-9135-C1C8-3494-3250FEB115B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0062BFA-62A5-6B97-E09E-E1D7A6485A6F}"/>
              </a:ext>
            </a:extLst>
          </p:cNvPr>
          <p:cNvSpPr>
            <a:spLocks noGrp="1"/>
          </p:cNvSpPr>
          <p:nvPr>
            <p:ph type="sldNum" sz="quarter" idx="5"/>
          </p:nvPr>
        </p:nvSpPr>
        <p:spPr/>
        <p:txBody>
          <a:bodyPr/>
          <a:lstStyle/>
          <a:p>
            <a:fld id="{0F24E5BB-E6B0-B84A-ABCD-9A3E9C2D78CB}" type="slidenum">
              <a:rPr lang="en-US" smtClean="0"/>
              <a:t>3</a:t>
            </a:fld>
            <a:endParaRPr lang="en-US"/>
          </a:p>
        </p:txBody>
      </p:sp>
    </p:spTree>
    <p:extLst>
      <p:ext uri="{BB962C8B-B14F-4D97-AF65-F5344CB8AC3E}">
        <p14:creationId xmlns:p14="http://schemas.microsoft.com/office/powerpoint/2010/main" val="282238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24E5BB-E6B0-B84A-ABCD-9A3E9C2D78CB}" type="slidenum">
              <a:rPr lang="en-US" smtClean="0"/>
              <a:t>6</a:t>
            </a:fld>
            <a:endParaRPr lang="en-US"/>
          </a:p>
        </p:txBody>
      </p:sp>
    </p:spTree>
    <p:extLst>
      <p:ext uri="{BB962C8B-B14F-4D97-AF65-F5344CB8AC3E}">
        <p14:creationId xmlns:p14="http://schemas.microsoft.com/office/powerpoint/2010/main" val="3048286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5F1CD-ED99-00DB-0E92-BE04191507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625458-93B1-051E-A76B-21954E019A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CBCE62-10B3-249B-188A-F9F899C3905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CACA91-9702-4471-3532-8735C7863A69}"/>
              </a:ext>
            </a:extLst>
          </p:cNvPr>
          <p:cNvSpPr>
            <a:spLocks noGrp="1"/>
          </p:cNvSpPr>
          <p:nvPr>
            <p:ph type="sldNum" sz="quarter" idx="5"/>
          </p:nvPr>
        </p:nvSpPr>
        <p:spPr/>
        <p:txBody>
          <a:bodyPr/>
          <a:lstStyle/>
          <a:p>
            <a:fld id="{0F24E5BB-E6B0-B84A-ABCD-9A3E9C2D78CB}" type="slidenum">
              <a:rPr lang="en-US" smtClean="0"/>
              <a:t>10</a:t>
            </a:fld>
            <a:endParaRPr lang="en-US"/>
          </a:p>
        </p:txBody>
      </p:sp>
    </p:spTree>
    <p:extLst>
      <p:ext uri="{BB962C8B-B14F-4D97-AF65-F5344CB8AC3E}">
        <p14:creationId xmlns:p14="http://schemas.microsoft.com/office/powerpoint/2010/main" val="1722468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DB507-B7AE-B621-31F8-C1C66EACF0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92497-7CEF-E918-34C2-EDCE851D91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454EED-1E28-3BF2-5711-7A72E49965D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088A2B-D4F8-9C56-5543-CED6F773E69E}"/>
              </a:ext>
            </a:extLst>
          </p:cNvPr>
          <p:cNvSpPr>
            <a:spLocks noGrp="1"/>
          </p:cNvSpPr>
          <p:nvPr>
            <p:ph type="sldNum" sz="quarter" idx="5"/>
          </p:nvPr>
        </p:nvSpPr>
        <p:spPr/>
        <p:txBody>
          <a:bodyPr/>
          <a:lstStyle/>
          <a:p>
            <a:fld id="{0F24E5BB-E6B0-B84A-ABCD-9A3E9C2D78CB}" type="slidenum">
              <a:rPr lang="en-US" smtClean="0"/>
              <a:t>14</a:t>
            </a:fld>
            <a:endParaRPr lang="en-US"/>
          </a:p>
        </p:txBody>
      </p:sp>
    </p:spTree>
    <p:extLst>
      <p:ext uri="{BB962C8B-B14F-4D97-AF65-F5344CB8AC3E}">
        <p14:creationId xmlns:p14="http://schemas.microsoft.com/office/powerpoint/2010/main" val="772176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A1BCE-2B67-657F-38D2-4C96105F50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144A04-BD17-0A5C-50DB-8BC81DF265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F0F01E-CDB2-16FE-CE55-E389466BE52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588BE10-7BC7-E778-212F-8316FBD06B16}"/>
              </a:ext>
            </a:extLst>
          </p:cNvPr>
          <p:cNvSpPr>
            <a:spLocks noGrp="1"/>
          </p:cNvSpPr>
          <p:nvPr>
            <p:ph type="sldNum" sz="quarter" idx="5"/>
          </p:nvPr>
        </p:nvSpPr>
        <p:spPr/>
        <p:txBody>
          <a:bodyPr/>
          <a:lstStyle/>
          <a:p>
            <a:fld id="{0F24E5BB-E6B0-B84A-ABCD-9A3E9C2D78CB}" type="slidenum">
              <a:rPr lang="en-US" smtClean="0"/>
              <a:t>17</a:t>
            </a:fld>
            <a:endParaRPr lang="en-US"/>
          </a:p>
        </p:txBody>
      </p:sp>
    </p:spTree>
    <p:extLst>
      <p:ext uri="{BB962C8B-B14F-4D97-AF65-F5344CB8AC3E}">
        <p14:creationId xmlns:p14="http://schemas.microsoft.com/office/powerpoint/2010/main" val="3417655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F97A1-C12A-9041-18AB-0E747007BC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DB0E06-4BF1-85A7-48D6-A67B2E3367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D0183F-0EAD-8EBA-C6B2-80EEA15FE22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D31F439-8E98-D185-2745-A42CAFA8DA2D}"/>
              </a:ext>
            </a:extLst>
          </p:cNvPr>
          <p:cNvSpPr>
            <a:spLocks noGrp="1"/>
          </p:cNvSpPr>
          <p:nvPr>
            <p:ph type="sldNum" sz="quarter" idx="5"/>
          </p:nvPr>
        </p:nvSpPr>
        <p:spPr/>
        <p:txBody>
          <a:bodyPr/>
          <a:lstStyle/>
          <a:p>
            <a:fld id="{0F24E5BB-E6B0-B84A-ABCD-9A3E9C2D78CB}" type="slidenum">
              <a:rPr lang="en-US" smtClean="0"/>
              <a:t>27</a:t>
            </a:fld>
            <a:endParaRPr lang="en-US"/>
          </a:p>
        </p:txBody>
      </p:sp>
    </p:spTree>
    <p:extLst>
      <p:ext uri="{BB962C8B-B14F-4D97-AF65-F5344CB8AC3E}">
        <p14:creationId xmlns:p14="http://schemas.microsoft.com/office/powerpoint/2010/main" val="3103332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3648F-EBFA-B37B-CA21-3CADC9090D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DFE539-87DC-7B58-3EB2-F2682F2702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C75896-0F64-F4B2-BE27-E6E3118E41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2C4D955-DE3F-9687-8745-DCAADD6707BF}"/>
              </a:ext>
            </a:extLst>
          </p:cNvPr>
          <p:cNvSpPr>
            <a:spLocks noGrp="1"/>
          </p:cNvSpPr>
          <p:nvPr>
            <p:ph type="sldNum" sz="quarter" idx="5"/>
          </p:nvPr>
        </p:nvSpPr>
        <p:spPr/>
        <p:txBody>
          <a:bodyPr/>
          <a:lstStyle/>
          <a:p>
            <a:fld id="{0F24E5BB-E6B0-B84A-ABCD-9A3E9C2D78CB}" type="slidenum">
              <a:rPr lang="en-US" smtClean="0"/>
              <a:t>30</a:t>
            </a:fld>
            <a:endParaRPr lang="en-US"/>
          </a:p>
        </p:txBody>
      </p:sp>
    </p:spTree>
    <p:extLst>
      <p:ext uri="{BB962C8B-B14F-4D97-AF65-F5344CB8AC3E}">
        <p14:creationId xmlns:p14="http://schemas.microsoft.com/office/powerpoint/2010/main" val="3687464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24E5BB-E6B0-B84A-ABCD-9A3E9C2D78CB}" type="slidenum">
              <a:rPr lang="en-US" smtClean="0"/>
              <a:t>31</a:t>
            </a:fld>
            <a:endParaRPr lang="en-US"/>
          </a:p>
        </p:txBody>
      </p:sp>
    </p:spTree>
    <p:extLst>
      <p:ext uri="{BB962C8B-B14F-4D97-AF65-F5344CB8AC3E}">
        <p14:creationId xmlns:p14="http://schemas.microsoft.com/office/powerpoint/2010/main" val="1350162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3BB4406-02B4-284F-84C5-A21F22E6BA49}"/>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
        <p:nvSpPr>
          <p:cNvPr id="11" name="Content Placeholder 7">
            <a:extLst>
              <a:ext uri="{FF2B5EF4-FFF2-40B4-BE49-F238E27FC236}">
                <a16:creationId xmlns:a16="http://schemas.microsoft.com/office/drawing/2014/main" id="{5FEA054A-F191-E34B-8C26-BA11F3F0C090}"/>
              </a:ext>
            </a:extLst>
          </p:cNvPr>
          <p:cNvSpPr>
            <a:spLocks noGrp="1"/>
          </p:cNvSpPr>
          <p:nvPr>
            <p:ph sz="quarter" idx="13"/>
          </p:nvPr>
        </p:nvSpPr>
        <p:spPr>
          <a:xfrm>
            <a:off x="285750" y="1627188"/>
            <a:ext cx="11474450" cy="46069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6892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Dual content">
    <p:spTree>
      <p:nvGrpSpPr>
        <p:cNvPr id="1" name=""/>
        <p:cNvGrpSpPr/>
        <p:nvPr/>
      </p:nvGrpSpPr>
      <p:grpSpPr>
        <a:xfrm>
          <a:off x="0" y="0"/>
          <a:ext cx="0" cy="0"/>
          <a:chOff x="0" y="0"/>
          <a:chExt cx="0" cy="0"/>
        </a:xfrm>
      </p:grpSpPr>
      <p:sp>
        <p:nvSpPr>
          <p:cNvPr id="2" name="Title 1"/>
          <p:cNvSpPr>
            <a:spLocks noGrp="1"/>
          </p:cNvSpPr>
          <p:nvPr>
            <p:ph type="title"/>
          </p:nvPr>
        </p:nvSpPr>
        <p:spPr>
          <a:xfrm>
            <a:off x="2640170" y="365126"/>
            <a:ext cx="8713630" cy="1040342"/>
          </a:xfrm>
        </p:spPr>
        <p:txBody>
          <a:bodyPr/>
          <a:lstStyle>
            <a:lvl1pPr algn="l">
              <a:defRPr/>
            </a:lvl1pPr>
          </a:lstStyle>
          <a:p>
            <a:r>
              <a:rPr lang="en-GB"/>
              <a:t>Click to edit Master title style</a:t>
            </a:r>
            <a:endParaRPr lang="en-GB" dirty="0"/>
          </a:p>
        </p:txBody>
      </p:sp>
      <p:sp>
        <p:nvSpPr>
          <p:cNvPr id="3" name="Content Placeholder 2"/>
          <p:cNvSpPr>
            <a:spLocks noGrp="1"/>
          </p:cNvSpPr>
          <p:nvPr>
            <p:ph sz="half" idx="1"/>
          </p:nvPr>
        </p:nvSpPr>
        <p:spPr>
          <a:xfrm>
            <a:off x="838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608667"/>
            <a:ext cx="5181600" cy="456829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412524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53048" y="365125"/>
            <a:ext cx="8702339" cy="1325563"/>
          </a:xfrm>
        </p:spPr>
        <p:txBody>
          <a:bodyPr/>
          <a:lstStyle>
            <a:lvl1pPr algn="l">
              <a:defRPr/>
            </a:lvl1pPr>
          </a:lstStyle>
          <a:p>
            <a:r>
              <a:rPr lang="en-GB"/>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2249408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97420DD-2415-454D-AA0F-DBDA719CBDF3}"/>
              </a:ext>
            </a:extLst>
          </p:cNvPr>
          <p:cNvSpPr>
            <a:spLocks noGrp="1"/>
          </p:cNvSpPr>
          <p:nvPr>
            <p:ph type="title"/>
          </p:nvPr>
        </p:nvSpPr>
        <p:spPr>
          <a:xfrm>
            <a:off x="2549236" y="533614"/>
            <a:ext cx="9210963" cy="888786"/>
          </a:xfrm>
        </p:spPr>
        <p:txBody>
          <a:bodyPr>
            <a:normAutofit/>
          </a:bodyPr>
          <a:lstStyle>
            <a:lvl1pPr algn="l">
              <a:defRPr sz="2800"/>
            </a:lvl1pPr>
          </a:lstStyle>
          <a:p>
            <a:r>
              <a:rPr lang="en-GB"/>
              <a:t>Click to edit Master title style</a:t>
            </a:r>
            <a:endParaRPr lang="en-GB" dirty="0"/>
          </a:p>
        </p:txBody>
      </p:sp>
    </p:spTree>
    <p:extLst>
      <p:ext uri="{BB962C8B-B14F-4D97-AF65-F5344CB8AC3E}">
        <p14:creationId xmlns:p14="http://schemas.microsoft.com/office/powerpoint/2010/main" val="1101283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1680" y="2123676"/>
            <a:ext cx="4027169" cy="1600200"/>
          </a:xfrm>
        </p:spPr>
        <p:txBody>
          <a:bodyPr anchor="t">
            <a:normAutofit/>
          </a:bodyPr>
          <a:lstStyle>
            <a:lvl1pPr algn="l">
              <a:defRPr sz="2800"/>
            </a:lvl1pPr>
          </a:lstStyle>
          <a:p>
            <a:r>
              <a:rPr lang="en-GB" dirty="0"/>
              <a:t>Click to edit Master title style</a:t>
            </a:r>
          </a:p>
        </p:txBody>
      </p:sp>
      <p:sp>
        <p:nvSpPr>
          <p:cNvPr id="4" name="Text Placeholder 3"/>
          <p:cNvSpPr>
            <a:spLocks noGrp="1"/>
          </p:cNvSpPr>
          <p:nvPr>
            <p:ph type="body" sz="half" idx="2"/>
          </p:nvPr>
        </p:nvSpPr>
        <p:spPr>
          <a:xfrm>
            <a:off x="741680" y="3934224"/>
            <a:ext cx="4030345" cy="1934763"/>
          </a:xfrm>
        </p:spPr>
        <p:txBody>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400"/>
            </a:lvl2pPr>
            <a:lvl3pPr>
              <a:defRPr sz="2400"/>
            </a:lvl3pPr>
            <a:lvl4pPr>
              <a:defRPr sz="2400"/>
            </a:lvl4pPr>
            <a:lvl5pPr>
              <a:defRPr sz="24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328039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9978F3-40AA-B047-B077-E6C1CE004DED}"/>
              </a:ext>
            </a:extLst>
          </p:cNvPr>
          <p:cNvSpPr>
            <a:spLocks noGrp="1"/>
          </p:cNvSpPr>
          <p:nvPr>
            <p:ph type="ctrTitle"/>
          </p:nvPr>
        </p:nvSpPr>
        <p:spPr>
          <a:xfrm>
            <a:off x="690418" y="1657926"/>
            <a:ext cx="6629400" cy="789709"/>
          </a:xfrm>
        </p:spPr>
        <p:txBody>
          <a:bodyPr/>
          <a:lstStyle>
            <a:lvl1pPr algn="l">
              <a:defRPr/>
            </a:lvl1pPr>
          </a:lstStyle>
          <a:p>
            <a:endParaRPr lang="en-GB" dirty="0"/>
          </a:p>
        </p:txBody>
      </p:sp>
      <p:sp>
        <p:nvSpPr>
          <p:cNvPr id="9" name="Subtitle 2">
            <a:extLst>
              <a:ext uri="{FF2B5EF4-FFF2-40B4-BE49-F238E27FC236}">
                <a16:creationId xmlns:a16="http://schemas.microsoft.com/office/drawing/2014/main" id="{157762F7-94EF-0744-BA0E-BF26083BC292}"/>
              </a:ext>
            </a:extLst>
          </p:cNvPr>
          <p:cNvSpPr>
            <a:spLocks noGrp="1"/>
          </p:cNvSpPr>
          <p:nvPr>
            <p:ph type="subTitle" idx="4294967295"/>
          </p:nvPr>
        </p:nvSpPr>
        <p:spPr>
          <a:xfrm>
            <a:off x="690563" y="3016250"/>
            <a:ext cx="5680075" cy="622300"/>
          </a:xfrm>
        </p:spPr>
        <p:txBody>
          <a:bodyPr/>
          <a:lstStyle/>
          <a:p>
            <a:endParaRPr lang="en-GB" dirty="0"/>
          </a:p>
        </p:txBody>
      </p:sp>
    </p:spTree>
    <p:extLst>
      <p:ext uri="{BB962C8B-B14F-4D97-AF65-F5344CB8AC3E}">
        <p14:creationId xmlns:p14="http://schemas.microsoft.com/office/powerpoint/2010/main" val="1184273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16" name="Text Placeholder 6">
            <a:extLst>
              <a:ext uri="{FF2B5EF4-FFF2-40B4-BE49-F238E27FC236}">
                <a16:creationId xmlns:a16="http://schemas.microsoft.com/office/drawing/2014/main" id="{C5A3FE5F-792E-894C-96F2-B918CA1BC699}"/>
              </a:ext>
            </a:extLst>
          </p:cNvPr>
          <p:cNvSpPr>
            <a:spLocks noGrp="1"/>
          </p:cNvSpPr>
          <p:nvPr>
            <p:ph type="body" sz="quarter" idx="14" hasCustomPrompt="1"/>
          </p:nvPr>
        </p:nvSpPr>
        <p:spPr>
          <a:xfrm>
            <a:off x="659567" y="1705342"/>
            <a:ext cx="11100631" cy="4740427"/>
          </a:xfrm>
          <a:prstGeom prst="rect">
            <a:avLst/>
          </a:prstGeom>
        </p:spPr>
        <p:txBody>
          <a:bodyPr/>
          <a:lstStyle>
            <a:lvl1pPr>
              <a:defRPr sz="2400">
                <a:solidFill>
                  <a:srgbClr val="003560"/>
                </a:solidFill>
                <a:latin typeface="Arial" panose="020B0604020202020204" pitchFamily="34" charset="0"/>
                <a:cs typeface="Arial" panose="020B0604020202020204" pitchFamily="34" charset="0"/>
              </a:defRPr>
            </a:lvl1pPr>
            <a:lvl2pPr>
              <a:defRPr sz="2400">
                <a:solidFill>
                  <a:srgbClr val="003560"/>
                </a:solidFill>
                <a:latin typeface="Arial" panose="020B0604020202020204" pitchFamily="34" charset="0"/>
                <a:cs typeface="Arial" panose="020B0604020202020204" pitchFamily="34" charset="0"/>
              </a:defRPr>
            </a:lvl2pPr>
            <a:lvl3pPr>
              <a:defRPr sz="2400" b="0">
                <a:solidFill>
                  <a:srgbClr val="003560"/>
                </a:solidFill>
                <a:latin typeface="Arial" panose="020B0604020202020204" pitchFamily="34" charset="0"/>
                <a:cs typeface="Arial" panose="020B0604020202020204" pitchFamily="34" charset="0"/>
              </a:defRPr>
            </a:lvl3pPr>
            <a:lvl4pPr>
              <a:defRPr sz="2400">
                <a:solidFill>
                  <a:srgbClr val="003560"/>
                </a:solidFill>
                <a:latin typeface="Arial" panose="020B0604020202020204" pitchFamily="34" charset="0"/>
                <a:cs typeface="Arial" panose="020B0604020202020204" pitchFamily="34" charset="0"/>
              </a:defRPr>
            </a:lvl4pPr>
            <a:lvl5pPr>
              <a:defRPr sz="2400">
                <a:solidFill>
                  <a:srgbClr val="003560"/>
                </a:solidFill>
                <a:latin typeface="Arial" panose="020B0604020202020204" pitchFamily="34" charset="0"/>
                <a:cs typeface="Arial" panose="020B0604020202020204" pitchFamily="34" charset="0"/>
              </a:defRPr>
            </a:lvl5pPr>
          </a:lstStyle>
          <a:p>
            <a:pPr lvl="0"/>
            <a:r>
              <a:rPr lang="en-GB" dirty="0"/>
              <a:t>Body text Arial 24pt</a:t>
            </a:r>
            <a:endParaRPr lang="en-US" dirty="0"/>
          </a:p>
        </p:txBody>
      </p:sp>
    </p:spTree>
    <p:extLst>
      <p:ext uri="{BB962C8B-B14F-4D97-AF65-F5344CB8AC3E}">
        <p14:creationId xmlns:p14="http://schemas.microsoft.com/office/powerpoint/2010/main" val="1163810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rqu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8795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A2E3E9-8DBB-5745-BD29-CD970B695CE6}"/>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solidFill>
                <a:schemeClr val="bg1"/>
              </a:solidFill>
            </a:endParaRPr>
          </a:p>
        </p:txBody>
      </p:sp>
    </p:spTree>
    <p:extLst>
      <p:ext uri="{BB962C8B-B14F-4D97-AF65-F5344CB8AC3E}">
        <p14:creationId xmlns:p14="http://schemas.microsoft.com/office/powerpoint/2010/main" val="582120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11800" y="681037"/>
            <a:ext cx="5842000" cy="1009651"/>
          </a:xfrm>
          <a:prstGeom prst="rect">
            <a:avLst/>
          </a:prstGeom>
        </p:spPr>
        <p:txBody>
          <a:bodyPr vert="horz" lIns="91440" tIns="45720" rIns="91440" bIns="45720" rtlCol="0" anchor="t">
            <a:normAutofit/>
          </a:bodyPr>
          <a:lstStyle/>
          <a:p>
            <a:r>
              <a:rPr lang="en-GB"/>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624FB1-CB24-4B4C-BFD4-AD276D9A4059}" type="datetimeFigureOut">
              <a:rPr lang="en-GB" smtClean="0"/>
              <a:t>01/04/2025</a:t>
            </a:fld>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19F3F6-C255-4AC5-91C2-3F61B6509B36}" type="slidenum">
              <a:rPr lang="en-GB" smtClean="0"/>
              <a:t>‹#›</a:t>
            </a:fld>
            <a:endParaRPr lang="en-GB"/>
          </a:p>
        </p:txBody>
      </p:sp>
      <p:pic>
        <p:nvPicPr>
          <p:cNvPr id="9" name="Picture 8">
            <a:extLst>
              <a:ext uri="{FF2B5EF4-FFF2-40B4-BE49-F238E27FC236}">
                <a16:creationId xmlns:a16="http://schemas.microsoft.com/office/drawing/2014/main" id="{46262A0F-9E49-6B4D-94F3-647B33A25AE7}"/>
              </a:ext>
              <a:ext uri="{C183D7F6-B498-43B3-948B-1728B52AA6E4}">
                <adec:decorative xmlns:adec="http://schemas.microsoft.com/office/drawing/2017/decorative" val="1"/>
              </a:ext>
            </a:extLst>
          </p:cNvPr>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35699181"/>
      </p:ext>
    </p:extLst>
  </p:cSld>
  <p:clrMap bg1="lt1" tx1="dk1" bg2="lt2" tx2="dk2" accent1="accent1" accent2="accent2" accent3="accent3" accent4="accent4" accent5="accent5" accent6="accent6" hlink="hlink" folHlink="folHlink"/>
  <p:sldLayoutIdLst>
    <p:sldLayoutId id="2147483683" r:id="rId1"/>
    <p:sldLayoutId id="2147483652" r:id="rId2"/>
    <p:sldLayoutId id="2147483653" r:id="rId3"/>
    <p:sldLayoutId id="2147483654" r:id="rId4"/>
    <p:sldLayoutId id="2147483656" r:id="rId5"/>
    <p:sldLayoutId id="2147483649" r:id="rId6"/>
    <p:sldLayoutId id="2147483684" r:id="rId7"/>
    <p:sldLayoutId id="2147483691" r:id="rId8"/>
    <p:sldLayoutId id="2147483690" r:id="rId9"/>
  </p:sldLayoutIdLst>
  <p:txStyles>
    <p:titleStyle>
      <a:lvl1pPr algn="r"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9.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he Gilbert Scott Building">
            <a:extLst>
              <a:ext uri="{FF2B5EF4-FFF2-40B4-BE49-F238E27FC236}">
                <a16:creationId xmlns:a16="http://schemas.microsoft.com/office/drawing/2014/main" id="{A0C4122C-D814-8F2A-224E-E487C28EC3FB}"/>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690418" y="1505525"/>
            <a:ext cx="6983370" cy="1452827"/>
          </a:xfrm>
        </p:spPr>
        <p:txBody>
          <a:bodyPr>
            <a:normAutofit/>
          </a:bodyPr>
          <a:lstStyle/>
          <a:p>
            <a:pPr>
              <a:lnSpc>
                <a:spcPct val="100000"/>
              </a:lnSpc>
            </a:pPr>
            <a:r>
              <a:rPr lang="en-US" dirty="0">
                <a:solidFill>
                  <a:schemeClr val="tx1"/>
                </a:solidFill>
              </a:rPr>
              <a:t>Integrated Visual Field Testing and Remapping for Hemianopia using Virtual Reality</a:t>
            </a:r>
            <a:endParaRPr lang="en-GB" dirty="0">
              <a:solidFill>
                <a:schemeClr val="tx1"/>
              </a:solidFill>
            </a:endParaRPr>
          </a:p>
        </p:txBody>
      </p:sp>
      <p:sp>
        <p:nvSpPr>
          <p:cNvPr id="3" name="Subtitle 2"/>
          <p:cNvSpPr>
            <a:spLocks noGrp="1"/>
          </p:cNvSpPr>
          <p:nvPr>
            <p:ph type="subTitle" idx="4294967295"/>
          </p:nvPr>
        </p:nvSpPr>
        <p:spPr>
          <a:xfrm>
            <a:off x="690418" y="2932181"/>
            <a:ext cx="5680075" cy="622300"/>
          </a:xfrm>
        </p:spPr>
        <p:txBody>
          <a:bodyPr>
            <a:normAutofit/>
          </a:bodyPr>
          <a:lstStyle/>
          <a:p>
            <a:pPr marL="0" indent="0">
              <a:buNone/>
            </a:pPr>
            <a:r>
              <a:rPr lang="en-US" sz="2000" dirty="0">
                <a:solidFill>
                  <a:schemeClr val="tx1"/>
                </a:solidFill>
              </a:rPr>
              <a:t>by Nik Harith Sharifuddin (2673209B)</a:t>
            </a:r>
            <a:endParaRPr lang="en-GB" sz="2000" dirty="0">
              <a:solidFill>
                <a:schemeClr val="tx1"/>
              </a:solidFill>
            </a:endParaRPr>
          </a:p>
        </p:txBody>
      </p:sp>
    </p:spTree>
    <p:extLst>
      <p:ext uri="{BB962C8B-B14F-4D97-AF65-F5344CB8AC3E}">
        <p14:creationId xmlns:p14="http://schemas.microsoft.com/office/powerpoint/2010/main" val="4244171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D204A-4466-1650-2DFC-EE3294D8E9D1}"/>
            </a:ext>
          </a:extLst>
        </p:cNvPr>
        <p:cNvGrpSpPr/>
        <p:nvPr/>
      </p:nvGrpSpPr>
      <p:grpSpPr>
        <a:xfrm>
          <a:off x="0" y="0"/>
          <a:ext cx="0" cy="0"/>
          <a:chOff x="0" y="0"/>
          <a:chExt cx="0" cy="0"/>
        </a:xfrm>
      </p:grpSpPr>
      <p:pic>
        <p:nvPicPr>
          <p:cNvPr id="7" name="Picture 6" descr="The South Front of the University">
            <a:extLst>
              <a:ext uri="{FF2B5EF4-FFF2-40B4-BE49-F238E27FC236}">
                <a16:creationId xmlns:a16="http://schemas.microsoft.com/office/drawing/2014/main" id="{34D1D07F-AC20-FD86-1EE7-691508B9EB97}"/>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0CE98C6-9105-5DE4-C70F-850C1086C089}"/>
              </a:ext>
              <a:ext uri="{C183D7F6-B498-43B3-948B-1728B52AA6E4}">
                <adec:decorative xmlns:adec="http://schemas.microsoft.com/office/drawing/2017/decorative" val="1"/>
              </a:ext>
            </a:extLst>
          </p:cNvPr>
          <p:cNvSpPr/>
          <p:nvPr/>
        </p:nvSpPr>
        <p:spPr bwMode="auto">
          <a:xfrm>
            <a:off x="1094053" y="2911019"/>
            <a:ext cx="5001947" cy="1035961"/>
          </a:xfrm>
          <a:prstGeom prst="rect">
            <a:avLst/>
          </a:prstGeom>
          <a:solidFill>
            <a:schemeClr val="bg1">
              <a:alpha val="9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dirty="0">
              <a:latin typeface="Arial" charset="0"/>
              <a:ea typeface="ＭＳ Ｐゴシック" charset="-128"/>
              <a:cs typeface="ＭＳ Ｐゴシック" charset="-128"/>
            </a:endParaRPr>
          </a:p>
        </p:txBody>
      </p:sp>
      <p:sp>
        <p:nvSpPr>
          <p:cNvPr id="5" name="Title 1">
            <a:extLst>
              <a:ext uri="{FF2B5EF4-FFF2-40B4-BE49-F238E27FC236}">
                <a16:creationId xmlns:a16="http://schemas.microsoft.com/office/drawing/2014/main" id="{F5BD5FF7-552C-E57E-D351-9CC15A08409A}"/>
              </a:ext>
            </a:extLst>
          </p:cNvPr>
          <p:cNvSpPr>
            <a:spLocks noGrp="1"/>
          </p:cNvSpPr>
          <p:nvPr>
            <p:ph type="title" idx="4294967295"/>
          </p:nvPr>
        </p:nvSpPr>
        <p:spPr>
          <a:xfrm>
            <a:off x="1094054" y="3158534"/>
            <a:ext cx="5001946" cy="614082"/>
          </a:xfrm>
          <a:prstGeom prst="rect">
            <a:avLst/>
          </a:prstGeom>
        </p:spPr>
        <p:txBody>
          <a:bodyPr>
            <a:normAutofit/>
          </a:bodyPr>
          <a:lstStyle/>
          <a:p>
            <a:pPr algn="ctr"/>
            <a:r>
              <a:rPr lang="en-US" sz="3200" dirty="0">
                <a:solidFill>
                  <a:schemeClr val="tx1"/>
                </a:solidFill>
              </a:rPr>
              <a:t>Implementation</a:t>
            </a:r>
          </a:p>
        </p:txBody>
      </p:sp>
    </p:spTree>
    <p:extLst>
      <p:ext uri="{BB962C8B-B14F-4D97-AF65-F5344CB8AC3E}">
        <p14:creationId xmlns:p14="http://schemas.microsoft.com/office/powerpoint/2010/main" val="3642882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D8349-8F6A-11C6-A6A3-35572F4BBFA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B97650B-E98B-5C18-F224-2B92E3A823DC}"/>
              </a:ext>
            </a:extLst>
          </p:cNvPr>
          <p:cNvSpPr txBox="1"/>
          <p:nvPr/>
        </p:nvSpPr>
        <p:spPr>
          <a:xfrm>
            <a:off x="1167116" y="825834"/>
            <a:ext cx="3182112" cy="400110"/>
          </a:xfrm>
          <a:prstGeom prst="rect">
            <a:avLst/>
          </a:prstGeom>
          <a:noFill/>
        </p:spPr>
        <p:txBody>
          <a:bodyPr wrap="square" rtlCol="0">
            <a:spAutoFit/>
          </a:bodyPr>
          <a:lstStyle/>
          <a:p>
            <a:pPr algn="ctr"/>
            <a:r>
              <a:rPr lang="en-US" sz="2000" b="1" dirty="0">
                <a:solidFill>
                  <a:srgbClr val="00355F"/>
                </a:solidFill>
                <a:latin typeface="Arial" panose="020B0604020202020204" pitchFamily="34" charset="0"/>
                <a:cs typeface="Arial" panose="020B0604020202020204" pitchFamily="34" charset="0"/>
              </a:rPr>
              <a:t>Hardware</a:t>
            </a:r>
            <a:endParaRPr lang="en-GB" sz="2000" b="1" dirty="0">
              <a:solidFill>
                <a:srgbClr val="00355F"/>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9899FC91-B633-F4B0-675C-921264E5CF70}"/>
              </a:ext>
            </a:extLst>
          </p:cNvPr>
          <p:cNvSpPr/>
          <p:nvPr/>
        </p:nvSpPr>
        <p:spPr>
          <a:xfrm>
            <a:off x="5630103" y="1"/>
            <a:ext cx="6561897" cy="6858000"/>
          </a:xfrm>
          <a:prstGeom prst="rect">
            <a:avLst/>
          </a:prstGeom>
          <a:solidFill>
            <a:srgbClr val="EBF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4DC5A50E-2D65-3903-C19A-E85E017F34A0}"/>
              </a:ext>
            </a:extLst>
          </p:cNvPr>
          <p:cNvSpPr txBox="1"/>
          <p:nvPr/>
        </p:nvSpPr>
        <p:spPr>
          <a:xfrm>
            <a:off x="7212286" y="825834"/>
            <a:ext cx="3182112" cy="400110"/>
          </a:xfrm>
          <a:prstGeom prst="rect">
            <a:avLst/>
          </a:prstGeom>
          <a:noFill/>
        </p:spPr>
        <p:txBody>
          <a:bodyPr wrap="square" rtlCol="0">
            <a:spAutoFit/>
          </a:bodyPr>
          <a:lstStyle/>
          <a:p>
            <a:pPr algn="ctr"/>
            <a:r>
              <a:rPr lang="en-US" sz="2000" b="1" dirty="0">
                <a:solidFill>
                  <a:srgbClr val="00355F"/>
                </a:solidFill>
                <a:latin typeface="Arial" panose="020B0604020202020204" pitchFamily="34" charset="0"/>
                <a:cs typeface="Arial" panose="020B0604020202020204" pitchFamily="34" charset="0"/>
              </a:rPr>
              <a:t>Software</a:t>
            </a:r>
            <a:endParaRPr lang="en-GB" sz="2000" b="1" dirty="0">
              <a:solidFill>
                <a:srgbClr val="00355F"/>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1312187-9140-F38A-7035-EF5347549E5B}"/>
              </a:ext>
            </a:extLst>
          </p:cNvPr>
          <p:cNvSpPr txBox="1"/>
          <p:nvPr/>
        </p:nvSpPr>
        <p:spPr>
          <a:xfrm>
            <a:off x="6553199" y="1377173"/>
            <a:ext cx="3962670" cy="3400931"/>
          </a:xfrm>
          <a:prstGeom prst="rect">
            <a:avLst/>
          </a:prstGeom>
          <a:noFill/>
        </p:spPr>
        <p:txBody>
          <a:bodyPr wrap="square" rtlCol="0">
            <a:spAutoFit/>
          </a:bodyPr>
          <a:lstStyle/>
          <a:p>
            <a:pPr>
              <a:spcAft>
                <a:spcPts val="600"/>
              </a:spcAft>
            </a:pPr>
            <a:r>
              <a:rPr lang="en-US" dirty="0"/>
              <a:t>Software we used:</a:t>
            </a:r>
          </a:p>
          <a:p>
            <a:pPr marL="285750" indent="-285750">
              <a:spcAft>
                <a:spcPts val="600"/>
              </a:spcAft>
              <a:buFont typeface="Arial" panose="020B0604020202020204" pitchFamily="34" charset="0"/>
              <a:buChar char="•"/>
            </a:pPr>
            <a:r>
              <a:rPr lang="en-US" dirty="0"/>
              <a:t>Unity v2019.4.35f1</a:t>
            </a:r>
          </a:p>
          <a:p>
            <a:pPr marL="285750" indent="-285750">
              <a:spcAft>
                <a:spcPts val="600"/>
              </a:spcAft>
              <a:buFont typeface="Arial" panose="020B0604020202020204" pitchFamily="34" charset="0"/>
              <a:buChar char="•"/>
            </a:pPr>
            <a:r>
              <a:rPr lang="en-US" dirty="0" err="1"/>
              <a:t>SteamVR</a:t>
            </a:r>
            <a:endParaRPr lang="en-US" dirty="0"/>
          </a:p>
          <a:p>
            <a:pPr marL="285750" indent="-285750">
              <a:spcAft>
                <a:spcPts val="600"/>
              </a:spcAft>
              <a:buFont typeface="Arial" panose="020B0604020202020204" pitchFamily="34" charset="0"/>
              <a:buChar char="•"/>
            </a:pPr>
            <a:r>
              <a:rPr lang="en-US" dirty="0" err="1"/>
              <a:t>SRWorks</a:t>
            </a:r>
            <a:r>
              <a:rPr lang="en-US" dirty="0"/>
              <a:t> SDK</a:t>
            </a:r>
          </a:p>
          <a:p>
            <a:pPr marL="285750" indent="-285750">
              <a:spcAft>
                <a:spcPts val="600"/>
              </a:spcAft>
              <a:buFont typeface="Arial" panose="020B0604020202020204" pitchFamily="34" charset="0"/>
              <a:buChar char="•"/>
            </a:pPr>
            <a:r>
              <a:rPr lang="en-US" dirty="0" err="1"/>
              <a:t>SRAnipal</a:t>
            </a:r>
            <a:endParaRPr lang="en-US" dirty="0"/>
          </a:p>
          <a:p>
            <a:pPr marL="285750" indent="-285750">
              <a:spcAft>
                <a:spcPts val="600"/>
              </a:spcAft>
              <a:buFont typeface="Arial" panose="020B0604020202020204" pitchFamily="34" charset="0"/>
              <a:buChar char="•"/>
            </a:pPr>
            <a:r>
              <a:rPr lang="en-US" dirty="0"/>
              <a:t>Unity scripting was done in C#</a:t>
            </a:r>
          </a:p>
          <a:p>
            <a:pPr marL="285750" indent="-285750">
              <a:spcAft>
                <a:spcPts val="600"/>
              </a:spcAft>
              <a:buFont typeface="Arial" panose="020B0604020202020204" pitchFamily="34" charset="0"/>
              <a:buChar char="•"/>
            </a:pPr>
            <a:r>
              <a:rPr lang="en-US" dirty="0"/>
              <a:t>Parts of the VFT module uses Python for eye tracking data processing and reporting</a:t>
            </a:r>
          </a:p>
          <a:p>
            <a:pPr marL="285750" indent="-285750">
              <a:spcAft>
                <a:spcPts val="600"/>
              </a:spcAft>
              <a:buFont typeface="Arial" panose="020B0604020202020204" pitchFamily="34" charset="0"/>
              <a:buChar char="•"/>
            </a:pPr>
            <a:endParaRPr lang="en-GB" dirty="0"/>
          </a:p>
        </p:txBody>
      </p:sp>
      <p:sp>
        <p:nvSpPr>
          <p:cNvPr id="10" name="Rectangle 9">
            <a:extLst>
              <a:ext uri="{FF2B5EF4-FFF2-40B4-BE49-F238E27FC236}">
                <a16:creationId xmlns:a16="http://schemas.microsoft.com/office/drawing/2014/main" id="{8009E505-20E2-B517-1021-97C117904D32}"/>
              </a:ext>
            </a:extLst>
          </p:cNvPr>
          <p:cNvSpPr/>
          <p:nvPr/>
        </p:nvSpPr>
        <p:spPr>
          <a:xfrm>
            <a:off x="0" y="6334779"/>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551E8E4E-1033-5C49-C2D5-02525DB80DFD}"/>
              </a:ext>
            </a:extLst>
          </p:cNvPr>
          <p:cNvSpPr/>
          <p:nvPr/>
        </p:nvSpPr>
        <p:spPr>
          <a:xfrm>
            <a:off x="0" y="0"/>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A virtual reality headset and controllers on a table">
            <a:extLst>
              <a:ext uri="{FF2B5EF4-FFF2-40B4-BE49-F238E27FC236}">
                <a16:creationId xmlns:a16="http://schemas.microsoft.com/office/drawing/2014/main" id="{46C54F4C-3826-764B-5CBC-6B26C462EF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7234" y="1351138"/>
            <a:ext cx="3521875" cy="2641407"/>
          </a:xfrm>
          <a:prstGeom prst="rect">
            <a:avLst/>
          </a:prstGeom>
        </p:spPr>
      </p:pic>
      <p:sp>
        <p:nvSpPr>
          <p:cNvPr id="11" name="TextBox 10">
            <a:extLst>
              <a:ext uri="{FF2B5EF4-FFF2-40B4-BE49-F238E27FC236}">
                <a16:creationId xmlns:a16="http://schemas.microsoft.com/office/drawing/2014/main" id="{FA67C279-AE56-68EB-D1AE-029D8B1E1C3A}"/>
              </a:ext>
            </a:extLst>
          </p:cNvPr>
          <p:cNvSpPr txBox="1"/>
          <p:nvPr/>
        </p:nvSpPr>
        <p:spPr>
          <a:xfrm>
            <a:off x="869576" y="4172699"/>
            <a:ext cx="3890951" cy="249299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HTC </a:t>
            </a:r>
            <a:r>
              <a:rPr lang="en-US" dirty="0" err="1"/>
              <a:t>Vive</a:t>
            </a:r>
            <a:r>
              <a:rPr lang="en-US" dirty="0"/>
              <a:t> Pro Eye headset</a:t>
            </a:r>
          </a:p>
          <a:p>
            <a:pPr marL="285750" indent="-285750">
              <a:spcAft>
                <a:spcPts val="600"/>
              </a:spcAft>
              <a:buFont typeface="Arial" panose="020B0604020202020204" pitchFamily="34" charset="0"/>
              <a:buChar char="•"/>
            </a:pPr>
            <a:r>
              <a:rPr lang="en-US" dirty="0"/>
              <a:t>PC workstation:</a:t>
            </a:r>
          </a:p>
          <a:p>
            <a:pPr marL="742950" lvl="1" indent="-285750">
              <a:spcAft>
                <a:spcPts val="600"/>
              </a:spcAft>
              <a:buFont typeface="Arial" panose="020B0604020202020204" pitchFamily="34" charset="0"/>
              <a:buChar char="•"/>
            </a:pPr>
            <a:r>
              <a:rPr lang="en-US" dirty="0"/>
              <a:t>Intel Core i9-12900K, 3.2GHz</a:t>
            </a:r>
          </a:p>
          <a:p>
            <a:pPr marL="742950" lvl="1" indent="-285750">
              <a:spcAft>
                <a:spcPts val="600"/>
              </a:spcAft>
              <a:buFont typeface="Arial" panose="020B0604020202020204" pitchFamily="34" charset="0"/>
              <a:buChar char="•"/>
            </a:pPr>
            <a:r>
              <a:rPr lang="en-US" dirty="0"/>
              <a:t>64GB of RAM</a:t>
            </a:r>
          </a:p>
          <a:p>
            <a:pPr marL="742950" lvl="1" indent="-285750">
              <a:spcAft>
                <a:spcPts val="600"/>
              </a:spcAft>
              <a:buFont typeface="Arial" panose="020B0604020202020204" pitchFamily="34" charset="0"/>
              <a:buChar char="•"/>
            </a:pPr>
            <a:r>
              <a:rPr lang="en-US" dirty="0"/>
              <a:t>NVIDIA GeForce RTX 3080 Ti</a:t>
            </a:r>
          </a:p>
          <a:p>
            <a:pPr marL="742950" lvl="1" indent="-285750">
              <a:spcAft>
                <a:spcPts val="600"/>
              </a:spcAft>
              <a:buFont typeface="Arial" panose="020B0604020202020204" pitchFamily="34" charset="0"/>
              <a:buChar char="•"/>
            </a:pPr>
            <a:endParaRPr lang="en-US" dirty="0"/>
          </a:p>
          <a:p>
            <a:pPr marL="285750" indent="-285750">
              <a:spcAft>
                <a:spcPts val="600"/>
              </a:spcAft>
              <a:buFont typeface="Arial" panose="020B0604020202020204" pitchFamily="34" charset="0"/>
              <a:buChar char="•"/>
            </a:pPr>
            <a:endParaRPr lang="en-GB" dirty="0"/>
          </a:p>
        </p:txBody>
      </p:sp>
      <p:pic>
        <p:nvPicPr>
          <p:cNvPr id="13" name="Picture 12" descr="A hexagon with a white circle and a white circle with a white symbol on it&#10;&#10;AI-generated content may be incorrect.">
            <a:extLst>
              <a:ext uri="{FF2B5EF4-FFF2-40B4-BE49-F238E27FC236}">
                <a16:creationId xmlns:a16="http://schemas.microsoft.com/office/drawing/2014/main" id="{895B1D71-A321-DE86-CB3F-722A3999E6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0793" y="3736075"/>
            <a:ext cx="1343326" cy="1508296"/>
          </a:xfrm>
          <a:prstGeom prst="rect">
            <a:avLst/>
          </a:prstGeom>
        </p:spPr>
      </p:pic>
      <p:pic>
        <p:nvPicPr>
          <p:cNvPr id="15" name="Picture 14" descr="A black and grey logo&#10;&#10;AI-generated content may be incorrect.">
            <a:extLst>
              <a:ext uri="{FF2B5EF4-FFF2-40B4-BE49-F238E27FC236}">
                <a16:creationId xmlns:a16="http://schemas.microsoft.com/office/drawing/2014/main" id="{A4D9205B-E28F-3D40-F979-BED476AF4C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0737" y="4339731"/>
            <a:ext cx="2199554" cy="1237250"/>
          </a:xfrm>
          <a:prstGeom prst="rect">
            <a:avLst/>
          </a:prstGeom>
        </p:spPr>
      </p:pic>
      <p:pic>
        <p:nvPicPr>
          <p:cNvPr id="17" name="Picture 16" descr="A yellow and grey logo&#10;&#10;AI-generated content may be incorrect.">
            <a:extLst>
              <a:ext uri="{FF2B5EF4-FFF2-40B4-BE49-F238E27FC236}">
                <a16:creationId xmlns:a16="http://schemas.microsoft.com/office/drawing/2014/main" id="{5384B16A-27EF-2FF4-1A56-BE4C6B4FB1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7063" y="5111424"/>
            <a:ext cx="2519082" cy="1416984"/>
          </a:xfrm>
          <a:prstGeom prst="rect">
            <a:avLst/>
          </a:prstGeom>
        </p:spPr>
      </p:pic>
    </p:spTree>
    <p:extLst>
      <p:ext uri="{BB962C8B-B14F-4D97-AF65-F5344CB8AC3E}">
        <p14:creationId xmlns:p14="http://schemas.microsoft.com/office/powerpoint/2010/main" val="2751739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8C95F-8D07-98E9-07AB-6F3DEAEE64BA}"/>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2103EB1-3F5C-F924-AA8C-D4A580226F71}"/>
              </a:ext>
            </a:extLst>
          </p:cNvPr>
          <p:cNvSpPr/>
          <p:nvPr/>
        </p:nvSpPr>
        <p:spPr>
          <a:xfrm>
            <a:off x="0" y="6334779"/>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C8937C81-4143-DA96-14A7-84CE818AB8AB}"/>
              </a:ext>
            </a:extLst>
          </p:cNvPr>
          <p:cNvSpPr/>
          <p:nvPr/>
        </p:nvSpPr>
        <p:spPr>
          <a:xfrm>
            <a:off x="0" y="0"/>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98909011-1FCB-FA68-1F9C-1AF3305FFD3D}"/>
              </a:ext>
            </a:extLst>
          </p:cNvPr>
          <p:cNvPicPr>
            <a:picLocks noChangeAspect="1"/>
          </p:cNvPicPr>
          <p:nvPr/>
        </p:nvPicPr>
        <p:blipFill>
          <a:blip r:embed="rId2"/>
          <a:stretch>
            <a:fillRect/>
          </a:stretch>
        </p:blipFill>
        <p:spPr>
          <a:xfrm>
            <a:off x="282552" y="646936"/>
            <a:ext cx="4569074" cy="2570104"/>
          </a:xfrm>
          <a:prstGeom prst="rect">
            <a:avLst/>
          </a:prstGeom>
        </p:spPr>
      </p:pic>
      <p:sp>
        <p:nvSpPr>
          <p:cNvPr id="12" name="TextBox 11">
            <a:extLst>
              <a:ext uri="{FF2B5EF4-FFF2-40B4-BE49-F238E27FC236}">
                <a16:creationId xmlns:a16="http://schemas.microsoft.com/office/drawing/2014/main" id="{5CA1C08A-2157-ECA3-EEB8-54B3EA22136D}"/>
              </a:ext>
            </a:extLst>
          </p:cNvPr>
          <p:cNvSpPr txBox="1"/>
          <p:nvPr/>
        </p:nvSpPr>
        <p:spPr>
          <a:xfrm>
            <a:off x="6354060" y="4341946"/>
            <a:ext cx="4074870" cy="163121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Application now integrates both VF Testing and Remapping modules</a:t>
            </a:r>
          </a:p>
          <a:p>
            <a:pPr marL="285750" indent="-285750">
              <a:spcAft>
                <a:spcPts val="1200"/>
              </a:spcAft>
              <a:buFont typeface="Arial" panose="020B0604020202020204" pitchFamily="34" charset="0"/>
              <a:buChar char="•"/>
            </a:pPr>
            <a:r>
              <a:rPr lang="en-US" dirty="0"/>
              <a:t>Common user interface developed with consistent themes and </a:t>
            </a:r>
            <a:r>
              <a:rPr lang="en-US" dirty="0" err="1"/>
              <a:t>colours</a:t>
            </a:r>
            <a:r>
              <a:rPr lang="en-US" dirty="0"/>
              <a:t> across all menus</a:t>
            </a:r>
          </a:p>
        </p:txBody>
      </p:sp>
      <p:pic>
        <p:nvPicPr>
          <p:cNvPr id="16" name="Picture 15">
            <a:extLst>
              <a:ext uri="{FF2B5EF4-FFF2-40B4-BE49-F238E27FC236}">
                <a16:creationId xmlns:a16="http://schemas.microsoft.com/office/drawing/2014/main" id="{C8DF7C5B-2B29-0E57-8A72-AC0A42487695}"/>
              </a:ext>
            </a:extLst>
          </p:cNvPr>
          <p:cNvPicPr>
            <a:picLocks noChangeAspect="1"/>
          </p:cNvPicPr>
          <p:nvPr/>
        </p:nvPicPr>
        <p:blipFill>
          <a:blip r:embed="rId3"/>
          <a:srcRect t="12026" r="10588" b="4052"/>
          <a:stretch/>
        </p:blipFill>
        <p:spPr>
          <a:xfrm>
            <a:off x="5234638" y="646936"/>
            <a:ext cx="6313715" cy="3333393"/>
          </a:xfrm>
          <a:prstGeom prst="rect">
            <a:avLst/>
          </a:prstGeom>
        </p:spPr>
      </p:pic>
      <p:pic>
        <p:nvPicPr>
          <p:cNvPr id="19" name="Picture 18">
            <a:extLst>
              <a:ext uri="{FF2B5EF4-FFF2-40B4-BE49-F238E27FC236}">
                <a16:creationId xmlns:a16="http://schemas.microsoft.com/office/drawing/2014/main" id="{8003A0A4-D33F-B17D-7C09-690AFAE35A74}"/>
              </a:ext>
            </a:extLst>
          </p:cNvPr>
          <p:cNvPicPr>
            <a:picLocks noChangeAspect="1"/>
          </p:cNvPicPr>
          <p:nvPr/>
        </p:nvPicPr>
        <p:blipFill>
          <a:blip r:embed="rId4"/>
          <a:srcRect l="14559" t="11786" r="10515" b="4053"/>
          <a:stretch/>
        </p:blipFill>
        <p:spPr>
          <a:xfrm>
            <a:off x="282552" y="3463435"/>
            <a:ext cx="4348661" cy="2747629"/>
          </a:xfrm>
          <a:prstGeom prst="rect">
            <a:avLst/>
          </a:prstGeom>
        </p:spPr>
      </p:pic>
    </p:spTree>
    <p:extLst>
      <p:ext uri="{BB962C8B-B14F-4D97-AF65-F5344CB8AC3E}">
        <p14:creationId xmlns:p14="http://schemas.microsoft.com/office/powerpoint/2010/main" val="2120477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E23CF-B0F9-9EDA-4F37-0391F941A43B}"/>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71DD3BA-E444-341A-A084-2A5776EACCDD}"/>
              </a:ext>
            </a:extLst>
          </p:cNvPr>
          <p:cNvSpPr/>
          <p:nvPr/>
        </p:nvSpPr>
        <p:spPr>
          <a:xfrm>
            <a:off x="0" y="6334779"/>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711F24F4-7213-1335-42D5-27583019406E}"/>
              </a:ext>
            </a:extLst>
          </p:cNvPr>
          <p:cNvSpPr/>
          <p:nvPr/>
        </p:nvSpPr>
        <p:spPr>
          <a:xfrm>
            <a:off x="0" y="0"/>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AF53A04F-04A7-2160-D17D-EFF712C8B492}"/>
              </a:ext>
            </a:extLst>
          </p:cNvPr>
          <p:cNvSpPr txBox="1"/>
          <p:nvPr/>
        </p:nvSpPr>
        <p:spPr>
          <a:xfrm>
            <a:off x="5295724" y="3726297"/>
            <a:ext cx="6660776" cy="3570208"/>
          </a:xfrm>
          <a:prstGeom prst="rect">
            <a:avLst/>
          </a:prstGeom>
          <a:noFill/>
        </p:spPr>
        <p:txBody>
          <a:bodyPr wrap="square" numCol="2" rtlCol="0">
            <a:spAutoFit/>
          </a:bodyPr>
          <a:lstStyle/>
          <a:p>
            <a:pPr marL="285750" indent="-285750">
              <a:spcAft>
                <a:spcPts val="1200"/>
              </a:spcAft>
              <a:buFont typeface="Arial" panose="020B0604020202020204" pitchFamily="34" charset="0"/>
              <a:buChar char="•"/>
            </a:pPr>
            <a:r>
              <a:rPr lang="en-US" dirty="0"/>
              <a:t>Automatic remapping was achieved by using presets to transform the position and scale of the live camera passthrough</a:t>
            </a:r>
          </a:p>
          <a:p>
            <a:pPr marL="285750" indent="-285750">
              <a:spcAft>
                <a:spcPts val="1200"/>
              </a:spcAft>
              <a:buFont typeface="Arial" panose="020B0604020202020204" pitchFamily="34" charset="0"/>
              <a:buChar char="•"/>
            </a:pPr>
            <a:r>
              <a:rPr lang="en-US" dirty="0"/>
              <a:t>We defined presets of position and location for certain hemianopia conditions;</a:t>
            </a:r>
            <a:br>
              <a:rPr lang="en-US" dirty="0"/>
            </a:br>
            <a:br>
              <a:rPr lang="en-US" dirty="0"/>
            </a:br>
            <a:br>
              <a:rPr lang="en-US" dirty="0"/>
            </a:br>
            <a:endParaRPr lang="en-US" dirty="0"/>
          </a:p>
          <a:p>
            <a:pPr marL="742950" lvl="1" indent="-285750">
              <a:spcAft>
                <a:spcPts val="600"/>
              </a:spcAft>
              <a:buFont typeface="Arial" panose="020B0604020202020204" pitchFamily="34" charset="0"/>
              <a:buChar char="•"/>
            </a:pPr>
            <a:r>
              <a:rPr lang="en-GB" dirty="0"/>
              <a:t>Homonymous hemianopia, Right </a:t>
            </a:r>
          </a:p>
          <a:p>
            <a:pPr marL="742950" lvl="1" indent="-285750">
              <a:spcAft>
                <a:spcPts val="600"/>
              </a:spcAft>
              <a:buFont typeface="Arial" panose="020B0604020202020204" pitchFamily="34" charset="0"/>
              <a:buChar char="•"/>
            </a:pPr>
            <a:r>
              <a:rPr lang="en-GB" dirty="0"/>
              <a:t>Homonymous hemianopia, Left</a:t>
            </a:r>
          </a:p>
          <a:p>
            <a:pPr marL="742950" lvl="1" indent="-285750">
              <a:spcAft>
                <a:spcPts val="600"/>
              </a:spcAft>
              <a:buFont typeface="Arial" panose="020B0604020202020204" pitchFamily="34" charset="0"/>
              <a:buChar char="•"/>
            </a:pPr>
            <a:r>
              <a:rPr lang="en-GB" dirty="0"/>
              <a:t>Quadrantanopia, Right Temporal </a:t>
            </a:r>
          </a:p>
          <a:p>
            <a:pPr marL="742950" lvl="1" indent="-285750">
              <a:spcAft>
                <a:spcPts val="600"/>
              </a:spcAft>
              <a:buFont typeface="Arial" panose="020B0604020202020204" pitchFamily="34" charset="0"/>
              <a:buChar char="•"/>
            </a:pPr>
            <a:r>
              <a:rPr lang="en-GB" dirty="0"/>
              <a:t>Quadrantanopia, Left Parietal </a:t>
            </a:r>
          </a:p>
          <a:p>
            <a:pPr marL="742950" lvl="1" indent="-285750">
              <a:spcAft>
                <a:spcPts val="1200"/>
              </a:spcAft>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3326E616-40D0-D5AC-D9DC-EEEF253071AC}"/>
              </a:ext>
            </a:extLst>
          </p:cNvPr>
          <p:cNvPicPr>
            <a:picLocks noChangeAspect="1"/>
          </p:cNvPicPr>
          <p:nvPr/>
        </p:nvPicPr>
        <p:blipFill>
          <a:blip r:embed="rId2"/>
          <a:srcRect t="12203" r="10615" b="10671"/>
          <a:stretch/>
        </p:blipFill>
        <p:spPr>
          <a:xfrm>
            <a:off x="5504330" y="667849"/>
            <a:ext cx="6003496" cy="2913820"/>
          </a:xfrm>
          <a:prstGeom prst="rect">
            <a:avLst/>
          </a:prstGeom>
        </p:spPr>
      </p:pic>
      <p:pic>
        <p:nvPicPr>
          <p:cNvPr id="6" name="Picture 5">
            <a:extLst>
              <a:ext uri="{FF2B5EF4-FFF2-40B4-BE49-F238E27FC236}">
                <a16:creationId xmlns:a16="http://schemas.microsoft.com/office/drawing/2014/main" id="{2B84EC85-24F7-1602-61BF-670F12FBDE99}"/>
              </a:ext>
            </a:extLst>
          </p:cNvPr>
          <p:cNvPicPr>
            <a:picLocks noChangeAspect="1"/>
          </p:cNvPicPr>
          <p:nvPr/>
        </p:nvPicPr>
        <p:blipFill>
          <a:blip r:embed="rId3"/>
          <a:stretch>
            <a:fillRect/>
          </a:stretch>
        </p:blipFill>
        <p:spPr>
          <a:xfrm>
            <a:off x="235500" y="667849"/>
            <a:ext cx="4784556" cy="5357253"/>
          </a:xfrm>
          <a:prstGeom prst="rect">
            <a:avLst/>
          </a:prstGeom>
        </p:spPr>
      </p:pic>
    </p:spTree>
    <p:extLst>
      <p:ext uri="{BB962C8B-B14F-4D97-AF65-F5344CB8AC3E}">
        <p14:creationId xmlns:p14="http://schemas.microsoft.com/office/powerpoint/2010/main" val="272473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C3F7A-D089-2280-E778-B318F3765BA3}"/>
            </a:ext>
          </a:extLst>
        </p:cNvPr>
        <p:cNvGrpSpPr/>
        <p:nvPr/>
      </p:nvGrpSpPr>
      <p:grpSpPr>
        <a:xfrm>
          <a:off x="0" y="0"/>
          <a:ext cx="0" cy="0"/>
          <a:chOff x="0" y="0"/>
          <a:chExt cx="0" cy="0"/>
        </a:xfrm>
      </p:grpSpPr>
      <p:pic>
        <p:nvPicPr>
          <p:cNvPr id="7" name="Picture 6" descr="The South Front of the University">
            <a:extLst>
              <a:ext uri="{FF2B5EF4-FFF2-40B4-BE49-F238E27FC236}">
                <a16:creationId xmlns:a16="http://schemas.microsoft.com/office/drawing/2014/main" id="{B9957363-73F0-C94B-F33A-2C456233D9FB}"/>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BB95165C-FEA7-56FC-BCF4-33739E91F5ED}"/>
              </a:ext>
              <a:ext uri="{C183D7F6-B498-43B3-948B-1728B52AA6E4}">
                <adec:decorative xmlns:adec="http://schemas.microsoft.com/office/drawing/2017/decorative" val="1"/>
              </a:ext>
            </a:extLst>
          </p:cNvPr>
          <p:cNvSpPr/>
          <p:nvPr/>
        </p:nvSpPr>
        <p:spPr bwMode="auto">
          <a:xfrm>
            <a:off x="1094053" y="2911019"/>
            <a:ext cx="5001947" cy="1035961"/>
          </a:xfrm>
          <a:prstGeom prst="rect">
            <a:avLst/>
          </a:prstGeom>
          <a:solidFill>
            <a:schemeClr val="bg1">
              <a:alpha val="9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dirty="0">
              <a:latin typeface="Arial" charset="0"/>
              <a:ea typeface="ＭＳ Ｐゴシック" charset="-128"/>
              <a:cs typeface="ＭＳ Ｐゴシック" charset="-128"/>
            </a:endParaRPr>
          </a:p>
        </p:txBody>
      </p:sp>
      <p:sp>
        <p:nvSpPr>
          <p:cNvPr id="5" name="Title 1">
            <a:extLst>
              <a:ext uri="{FF2B5EF4-FFF2-40B4-BE49-F238E27FC236}">
                <a16:creationId xmlns:a16="http://schemas.microsoft.com/office/drawing/2014/main" id="{ED45AC5B-E1AB-A16A-8932-1465B5F2E255}"/>
              </a:ext>
            </a:extLst>
          </p:cNvPr>
          <p:cNvSpPr>
            <a:spLocks noGrp="1"/>
          </p:cNvSpPr>
          <p:nvPr>
            <p:ph type="title" idx="4294967295"/>
          </p:nvPr>
        </p:nvSpPr>
        <p:spPr>
          <a:xfrm>
            <a:off x="1094054" y="3158534"/>
            <a:ext cx="5001946" cy="614082"/>
          </a:xfrm>
          <a:prstGeom prst="rect">
            <a:avLst/>
          </a:prstGeom>
        </p:spPr>
        <p:txBody>
          <a:bodyPr>
            <a:normAutofit/>
          </a:bodyPr>
          <a:lstStyle/>
          <a:p>
            <a:pPr algn="ctr"/>
            <a:r>
              <a:rPr lang="en-US" sz="3200" dirty="0">
                <a:solidFill>
                  <a:schemeClr val="tx1"/>
                </a:solidFill>
              </a:rPr>
              <a:t>Application Demo</a:t>
            </a:r>
          </a:p>
        </p:txBody>
      </p:sp>
    </p:spTree>
    <p:extLst>
      <p:ext uri="{BB962C8B-B14F-4D97-AF65-F5344CB8AC3E}">
        <p14:creationId xmlns:p14="http://schemas.microsoft.com/office/powerpoint/2010/main" val="1482143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D5AE7B-CD0A-F449-8CA7-6AA22A533DE6}"/>
              </a:ext>
            </a:extLst>
          </p:cNvPr>
          <p:cNvSpPr/>
          <p:nvPr/>
        </p:nvSpPr>
        <p:spPr>
          <a:xfrm>
            <a:off x="0" y="6334779"/>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195171C7-32AD-9DD0-1755-84B9B026B558}"/>
              </a:ext>
            </a:extLst>
          </p:cNvPr>
          <p:cNvSpPr txBox="1">
            <a:spLocks/>
          </p:cNvSpPr>
          <p:nvPr/>
        </p:nvSpPr>
        <p:spPr>
          <a:xfrm>
            <a:off x="3595026" y="5460113"/>
            <a:ext cx="5001946" cy="614082"/>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pPr algn="ctr"/>
            <a:r>
              <a:rPr lang="en-US" sz="3200" dirty="0">
                <a:solidFill>
                  <a:schemeClr val="tx1"/>
                </a:solidFill>
              </a:rPr>
              <a:t>VF Testing Demo</a:t>
            </a:r>
          </a:p>
        </p:txBody>
      </p:sp>
      <p:sp>
        <p:nvSpPr>
          <p:cNvPr id="5" name="TextBox 4">
            <a:extLst>
              <a:ext uri="{FF2B5EF4-FFF2-40B4-BE49-F238E27FC236}">
                <a16:creationId xmlns:a16="http://schemas.microsoft.com/office/drawing/2014/main" id="{61061C6B-401C-F9B7-3D5B-DFB67C04E08A}"/>
              </a:ext>
            </a:extLst>
          </p:cNvPr>
          <p:cNvSpPr txBox="1"/>
          <p:nvPr/>
        </p:nvSpPr>
        <p:spPr>
          <a:xfrm flipH="1">
            <a:off x="3515061" y="2886636"/>
            <a:ext cx="4956227" cy="369332"/>
          </a:xfrm>
          <a:prstGeom prst="rect">
            <a:avLst/>
          </a:prstGeom>
          <a:noFill/>
        </p:spPr>
        <p:txBody>
          <a:bodyPr wrap="square" rtlCol="0">
            <a:spAutoFit/>
          </a:bodyPr>
          <a:lstStyle/>
          <a:p>
            <a:pPr algn="ctr"/>
            <a:r>
              <a:rPr lang="en-GB" dirty="0"/>
              <a:t>&lt;Application demo not included&gt;</a:t>
            </a:r>
          </a:p>
        </p:txBody>
      </p:sp>
    </p:spTree>
    <p:extLst>
      <p:ext uri="{BB962C8B-B14F-4D97-AF65-F5344CB8AC3E}">
        <p14:creationId xmlns:p14="http://schemas.microsoft.com/office/powerpoint/2010/main" val="2784771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D5AE7B-CD0A-F449-8CA7-6AA22A533DE6}"/>
              </a:ext>
            </a:extLst>
          </p:cNvPr>
          <p:cNvSpPr/>
          <p:nvPr/>
        </p:nvSpPr>
        <p:spPr>
          <a:xfrm>
            <a:off x="0" y="6334779"/>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1">
            <a:extLst>
              <a:ext uri="{FF2B5EF4-FFF2-40B4-BE49-F238E27FC236}">
                <a16:creationId xmlns:a16="http://schemas.microsoft.com/office/drawing/2014/main" id="{195171C7-32AD-9DD0-1755-84B9B026B558}"/>
              </a:ext>
            </a:extLst>
          </p:cNvPr>
          <p:cNvSpPr txBox="1">
            <a:spLocks/>
          </p:cNvSpPr>
          <p:nvPr/>
        </p:nvSpPr>
        <p:spPr>
          <a:xfrm>
            <a:off x="3595026" y="5460113"/>
            <a:ext cx="5001946" cy="614082"/>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2800" b="1" kern="1200">
                <a:solidFill>
                  <a:schemeClr val="accent1">
                    <a:lumMod val="50000"/>
                  </a:schemeClr>
                </a:solidFill>
                <a:latin typeface="Arial" panose="020B0604020202020204" pitchFamily="34" charset="0"/>
                <a:ea typeface="+mj-ea"/>
                <a:cs typeface="Arial" panose="020B0604020202020204" pitchFamily="34" charset="0"/>
              </a:defRPr>
            </a:lvl1pPr>
          </a:lstStyle>
          <a:p>
            <a:pPr algn="ctr"/>
            <a:r>
              <a:rPr lang="en-US" sz="3200" dirty="0">
                <a:solidFill>
                  <a:schemeClr val="tx1"/>
                </a:solidFill>
              </a:rPr>
              <a:t>VF Remapping Demo</a:t>
            </a:r>
          </a:p>
        </p:txBody>
      </p:sp>
      <p:sp>
        <p:nvSpPr>
          <p:cNvPr id="3" name="TextBox 2">
            <a:extLst>
              <a:ext uri="{FF2B5EF4-FFF2-40B4-BE49-F238E27FC236}">
                <a16:creationId xmlns:a16="http://schemas.microsoft.com/office/drawing/2014/main" id="{5C49D02F-595A-4E2C-3586-A888F35AEC32}"/>
              </a:ext>
            </a:extLst>
          </p:cNvPr>
          <p:cNvSpPr txBox="1"/>
          <p:nvPr/>
        </p:nvSpPr>
        <p:spPr>
          <a:xfrm flipH="1">
            <a:off x="3595026" y="2895601"/>
            <a:ext cx="4956227" cy="369332"/>
          </a:xfrm>
          <a:prstGeom prst="rect">
            <a:avLst/>
          </a:prstGeom>
          <a:noFill/>
        </p:spPr>
        <p:txBody>
          <a:bodyPr wrap="square" rtlCol="0">
            <a:spAutoFit/>
          </a:bodyPr>
          <a:lstStyle/>
          <a:p>
            <a:pPr algn="ctr"/>
            <a:r>
              <a:rPr lang="en-GB" dirty="0"/>
              <a:t>&lt;Application demo not included&gt;</a:t>
            </a:r>
          </a:p>
        </p:txBody>
      </p:sp>
    </p:spTree>
    <p:extLst>
      <p:ext uri="{BB962C8B-B14F-4D97-AF65-F5344CB8AC3E}">
        <p14:creationId xmlns:p14="http://schemas.microsoft.com/office/powerpoint/2010/main" val="246359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CE203-51B9-5258-D2BB-95A72A4155A9}"/>
            </a:ext>
          </a:extLst>
        </p:cNvPr>
        <p:cNvGrpSpPr/>
        <p:nvPr/>
      </p:nvGrpSpPr>
      <p:grpSpPr>
        <a:xfrm>
          <a:off x="0" y="0"/>
          <a:ext cx="0" cy="0"/>
          <a:chOff x="0" y="0"/>
          <a:chExt cx="0" cy="0"/>
        </a:xfrm>
      </p:grpSpPr>
      <p:pic>
        <p:nvPicPr>
          <p:cNvPr id="7" name="Picture 6" descr="The South Front of the University">
            <a:extLst>
              <a:ext uri="{FF2B5EF4-FFF2-40B4-BE49-F238E27FC236}">
                <a16:creationId xmlns:a16="http://schemas.microsoft.com/office/drawing/2014/main" id="{453BB47E-E100-15F0-8602-EECC611291C8}"/>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9F381F4-376D-9D52-C0D5-6BA25AEE4861}"/>
              </a:ext>
              <a:ext uri="{C183D7F6-B498-43B3-948B-1728B52AA6E4}">
                <adec:decorative xmlns:adec="http://schemas.microsoft.com/office/drawing/2017/decorative" val="1"/>
              </a:ext>
            </a:extLst>
          </p:cNvPr>
          <p:cNvSpPr/>
          <p:nvPr/>
        </p:nvSpPr>
        <p:spPr bwMode="auto">
          <a:xfrm>
            <a:off x="1094053" y="2911019"/>
            <a:ext cx="5001947" cy="1035961"/>
          </a:xfrm>
          <a:prstGeom prst="rect">
            <a:avLst/>
          </a:prstGeom>
          <a:solidFill>
            <a:schemeClr val="bg1">
              <a:alpha val="9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dirty="0">
              <a:latin typeface="Arial" charset="0"/>
              <a:ea typeface="ＭＳ Ｐゴシック" charset="-128"/>
              <a:cs typeface="ＭＳ Ｐゴシック" charset="-128"/>
            </a:endParaRPr>
          </a:p>
        </p:txBody>
      </p:sp>
      <p:sp>
        <p:nvSpPr>
          <p:cNvPr id="5" name="Title 1">
            <a:extLst>
              <a:ext uri="{FF2B5EF4-FFF2-40B4-BE49-F238E27FC236}">
                <a16:creationId xmlns:a16="http://schemas.microsoft.com/office/drawing/2014/main" id="{1DD45589-FD01-7A98-6D98-25F3F77CB40D}"/>
              </a:ext>
            </a:extLst>
          </p:cNvPr>
          <p:cNvSpPr>
            <a:spLocks noGrp="1"/>
          </p:cNvSpPr>
          <p:nvPr>
            <p:ph type="title" idx="4294967295"/>
          </p:nvPr>
        </p:nvSpPr>
        <p:spPr>
          <a:xfrm>
            <a:off x="1094054" y="3158534"/>
            <a:ext cx="5001946" cy="614082"/>
          </a:xfrm>
          <a:prstGeom prst="rect">
            <a:avLst/>
          </a:prstGeom>
        </p:spPr>
        <p:txBody>
          <a:bodyPr>
            <a:normAutofit/>
          </a:bodyPr>
          <a:lstStyle/>
          <a:p>
            <a:pPr algn="ctr"/>
            <a:r>
              <a:rPr lang="en-US" sz="3200" dirty="0">
                <a:solidFill>
                  <a:schemeClr val="tx1"/>
                </a:solidFill>
              </a:rPr>
              <a:t>Evaluation &amp; Results</a:t>
            </a:r>
          </a:p>
        </p:txBody>
      </p:sp>
    </p:spTree>
    <p:extLst>
      <p:ext uri="{BB962C8B-B14F-4D97-AF65-F5344CB8AC3E}">
        <p14:creationId xmlns:p14="http://schemas.microsoft.com/office/powerpoint/2010/main" val="4203973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B1A6434-EEF3-59B0-3FD6-FCF39ED5229D}"/>
              </a:ext>
            </a:extLst>
          </p:cNvPr>
          <p:cNvSpPr txBox="1"/>
          <p:nvPr/>
        </p:nvSpPr>
        <p:spPr>
          <a:xfrm>
            <a:off x="802341" y="889663"/>
            <a:ext cx="10587318" cy="3447098"/>
          </a:xfrm>
          <a:prstGeom prst="rect">
            <a:avLst/>
          </a:prstGeom>
          <a:noFill/>
        </p:spPr>
        <p:txBody>
          <a:bodyPr wrap="square" numCol="2" rtlCol="0">
            <a:spAutoFit/>
          </a:bodyPr>
          <a:lstStyle/>
          <a:p>
            <a:pPr marL="285750" indent="-285750">
              <a:spcAft>
                <a:spcPts val="600"/>
              </a:spcAft>
              <a:buFont typeface="Arial" panose="020B0604020202020204" pitchFamily="34" charset="0"/>
              <a:buChar char="•"/>
            </a:pPr>
            <a:r>
              <a:rPr lang="en-US" dirty="0"/>
              <a:t>The evaluation chose to focus on </a:t>
            </a:r>
            <a:r>
              <a:rPr lang="en-US" dirty="0" err="1"/>
              <a:t>analysing</a:t>
            </a:r>
            <a:r>
              <a:rPr lang="en-US" dirty="0"/>
              <a:t> the </a:t>
            </a:r>
            <a:r>
              <a:rPr lang="en-US" b="1" dirty="0"/>
              <a:t>effectiveness of automatic remapping</a:t>
            </a:r>
            <a:r>
              <a:rPr lang="en-US" dirty="0"/>
              <a:t>, while also assessing the usability of the application.</a:t>
            </a:r>
          </a:p>
          <a:p>
            <a:pPr marL="285750" indent="-285750">
              <a:spcAft>
                <a:spcPts val="600"/>
              </a:spcAft>
              <a:buFont typeface="Arial" panose="020B0604020202020204" pitchFamily="34" charset="0"/>
              <a:buChar char="•"/>
            </a:pPr>
            <a:r>
              <a:rPr lang="en-US" dirty="0"/>
              <a:t>Participants were simulated with </a:t>
            </a:r>
            <a:r>
              <a:rPr lang="en-US" b="1" dirty="0"/>
              <a:t>partial blindness </a:t>
            </a:r>
            <a:r>
              <a:rPr lang="en-US" dirty="0"/>
              <a:t>and were asked to </a:t>
            </a:r>
            <a:r>
              <a:rPr lang="en-US" b="1" dirty="0"/>
              <a:t>identify</a:t>
            </a:r>
            <a:r>
              <a:rPr lang="en-US" dirty="0"/>
              <a:t> some objects on a table in camera passthrough mode.</a:t>
            </a:r>
          </a:p>
          <a:p>
            <a:pPr marL="285750" indent="-285750">
              <a:spcAft>
                <a:spcPts val="600"/>
              </a:spcAft>
              <a:buFont typeface="Arial" panose="020B0604020202020204" pitchFamily="34" charset="0"/>
              <a:buChar char="•"/>
            </a:pPr>
            <a:r>
              <a:rPr lang="en-GB" dirty="0"/>
              <a:t>Then, they would try to </a:t>
            </a:r>
            <a:r>
              <a:rPr lang="en-GB" b="1" dirty="0"/>
              <a:t>remap their blocked vision </a:t>
            </a:r>
            <a:r>
              <a:rPr lang="en-GB" dirty="0"/>
              <a:t>in manual mode, or they would select the </a:t>
            </a:r>
            <a:r>
              <a:rPr lang="en-GB" b="1" dirty="0"/>
              <a:t>automatic remap option</a:t>
            </a:r>
            <a:r>
              <a:rPr lang="en-GB" dirty="0"/>
              <a:t> so they could see all objects on the table.</a:t>
            </a:r>
          </a:p>
          <a:p>
            <a:pPr marL="285750" indent="-285750">
              <a:spcAft>
                <a:spcPts val="600"/>
              </a:spcAft>
              <a:buFont typeface="Arial" panose="020B0604020202020204" pitchFamily="34" charset="0"/>
              <a:buChar char="•"/>
            </a:pPr>
            <a:endParaRPr lang="en-GB" dirty="0"/>
          </a:p>
          <a:p>
            <a:pPr marL="285750" indent="-285750">
              <a:spcAft>
                <a:spcPts val="600"/>
              </a:spcAft>
              <a:buFont typeface="Arial" panose="020B0604020202020204" pitchFamily="34" charset="0"/>
              <a:buChar char="•"/>
            </a:pPr>
            <a:r>
              <a:rPr lang="en-GB" dirty="0"/>
              <a:t>We assessed 4 conditions:</a:t>
            </a:r>
          </a:p>
          <a:p>
            <a:pPr marL="742950" lvl="1" indent="-285750">
              <a:spcAft>
                <a:spcPts val="600"/>
              </a:spcAft>
              <a:buFont typeface="Arial" panose="020B0604020202020204" pitchFamily="34" charset="0"/>
              <a:buChar char="•"/>
            </a:pPr>
            <a:r>
              <a:rPr lang="en-GB" dirty="0"/>
              <a:t>Homonymous hemianopia, Right </a:t>
            </a:r>
          </a:p>
          <a:p>
            <a:pPr marL="742950" lvl="1" indent="-285750">
              <a:spcAft>
                <a:spcPts val="600"/>
              </a:spcAft>
              <a:buFont typeface="Arial" panose="020B0604020202020204" pitchFamily="34" charset="0"/>
              <a:buChar char="•"/>
            </a:pPr>
            <a:r>
              <a:rPr lang="en-GB" dirty="0"/>
              <a:t>Homonymous hemianopia, Left</a:t>
            </a:r>
          </a:p>
          <a:p>
            <a:pPr marL="742950" lvl="1" indent="-285750">
              <a:spcAft>
                <a:spcPts val="600"/>
              </a:spcAft>
              <a:buFont typeface="Arial" panose="020B0604020202020204" pitchFamily="34" charset="0"/>
              <a:buChar char="•"/>
            </a:pPr>
            <a:r>
              <a:rPr lang="en-GB" dirty="0"/>
              <a:t>Quadrantanopia, Right Temporal </a:t>
            </a:r>
          </a:p>
          <a:p>
            <a:pPr marL="742950" lvl="1" indent="-285750">
              <a:spcAft>
                <a:spcPts val="600"/>
              </a:spcAft>
              <a:buFont typeface="Arial" panose="020B0604020202020204" pitchFamily="34" charset="0"/>
              <a:buChar char="•"/>
            </a:pPr>
            <a:r>
              <a:rPr lang="en-GB" dirty="0"/>
              <a:t>Quadrantanopia, Left Parietal </a:t>
            </a:r>
          </a:p>
          <a:p>
            <a:pPr marL="285750" indent="-285750">
              <a:spcAft>
                <a:spcPts val="600"/>
              </a:spcAft>
              <a:buFont typeface="Arial" panose="020B0604020202020204" pitchFamily="34" charset="0"/>
              <a:buChar char="•"/>
            </a:pPr>
            <a:r>
              <a:rPr lang="en-GB" dirty="0"/>
              <a:t>A survey consisting of </a:t>
            </a:r>
            <a:r>
              <a:rPr lang="en-GB" b="1" dirty="0"/>
              <a:t>SSQ</a:t>
            </a:r>
            <a:r>
              <a:rPr lang="en-GB" dirty="0"/>
              <a:t> and </a:t>
            </a:r>
            <a:r>
              <a:rPr lang="en-GB" b="1" dirty="0"/>
              <a:t>NASA-TLX </a:t>
            </a:r>
            <a:r>
              <a:rPr lang="en-GB" dirty="0"/>
              <a:t>questionnaires were filled in after each conditions</a:t>
            </a:r>
            <a:endParaRPr lang="en-GB" b="1" dirty="0"/>
          </a:p>
          <a:p>
            <a:pPr>
              <a:spcAft>
                <a:spcPts val="600"/>
              </a:spcAft>
            </a:pPr>
            <a:endParaRPr lang="en-US" dirty="0"/>
          </a:p>
        </p:txBody>
      </p:sp>
      <p:sp>
        <p:nvSpPr>
          <p:cNvPr id="3" name="Rectangle 2">
            <a:extLst>
              <a:ext uri="{FF2B5EF4-FFF2-40B4-BE49-F238E27FC236}">
                <a16:creationId xmlns:a16="http://schemas.microsoft.com/office/drawing/2014/main" id="{45E54739-B0DC-C09B-C8CA-201EB348EC8A}"/>
              </a:ext>
            </a:extLst>
          </p:cNvPr>
          <p:cNvSpPr/>
          <p:nvPr/>
        </p:nvSpPr>
        <p:spPr>
          <a:xfrm>
            <a:off x="0" y="0"/>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person wearing virtual reality headset and sitting on the floor&#10;&#10;AI-generated content may be incorrect.">
            <a:extLst>
              <a:ext uri="{FF2B5EF4-FFF2-40B4-BE49-F238E27FC236}">
                <a16:creationId xmlns:a16="http://schemas.microsoft.com/office/drawing/2014/main" id="{D7CB40C2-48DC-9DFA-1AF6-666B793ECB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3400" y="4037143"/>
            <a:ext cx="3236259" cy="2427194"/>
          </a:xfrm>
          <a:prstGeom prst="rect">
            <a:avLst/>
          </a:prstGeom>
        </p:spPr>
      </p:pic>
      <p:pic>
        <p:nvPicPr>
          <p:cNvPr id="7" name="Picture 6" descr="A cut out paper on a table&#10;&#10;AI-generated content may be incorrect.">
            <a:extLst>
              <a:ext uri="{FF2B5EF4-FFF2-40B4-BE49-F238E27FC236}">
                <a16:creationId xmlns:a16="http://schemas.microsoft.com/office/drawing/2014/main" id="{551B9B68-3B79-3D28-29FC-2A5E84AC30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118" y="4068519"/>
            <a:ext cx="3152588" cy="2364442"/>
          </a:xfrm>
          <a:prstGeom prst="rect">
            <a:avLst/>
          </a:prstGeom>
        </p:spPr>
      </p:pic>
      <p:pic>
        <p:nvPicPr>
          <p:cNvPr id="9" name="Picture 8" descr="A virtual reality goggles on a table&#10;&#10;AI-generated content may be incorrect.">
            <a:extLst>
              <a:ext uri="{FF2B5EF4-FFF2-40B4-BE49-F238E27FC236}">
                <a16:creationId xmlns:a16="http://schemas.microsoft.com/office/drawing/2014/main" id="{07FFB55E-1813-2CA5-D7C0-8E39E65D34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5759" y="4068520"/>
            <a:ext cx="3152588" cy="2364441"/>
          </a:xfrm>
          <a:prstGeom prst="rect">
            <a:avLst/>
          </a:prstGeom>
        </p:spPr>
      </p:pic>
      <p:sp>
        <p:nvSpPr>
          <p:cNvPr id="10" name="Arrow: Right 9">
            <a:extLst>
              <a:ext uri="{FF2B5EF4-FFF2-40B4-BE49-F238E27FC236}">
                <a16:creationId xmlns:a16="http://schemas.microsoft.com/office/drawing/2014/main" id="{1C81646B-E768-3532-B7E0-68C46B2BBFC3}"/>
              </a:ext>
            </a:extLst>
          </p:cNvPr>
          <p:cNvSpPr/>
          <p:nvPr/>
        </p:nvSpPr>
        <p:spPr>
          <a:xfrm>
            <a:off x="3469341" y="5124471"/>
            <a:ext cx="1017494" cy="402866"/>
          </a:xfrm>
          <a:prstGeom prst="rightArrow">
            <a:avLst>
              <a:gd name="adj1" fmla="val 50000"/>
              <a:gd name="adj2" fmla="val 73077"/>
            </a:avLst>
          </a:prstGeom>
          <a:solidFill>
            <a:schemeClr val="accent5">
              <a:lumMod val="60000"/>
              <a:lumOff val="4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Right 11">
            <a:extLst>
              <a:ext uri="{FF2B5EF4-FFF2-40B4-BE49-F238E27FC236}">
                <a16:creationId xmlns:a16="http://schemas.microsoft.com/office/drawing/2014/main" id="{36220D2A-3F6A-5F92-36F6-28C89C26DB62}"/>
              </a:ext>
            </a:extLst>
          </p:cNvPr>
          <p:cNvSpPr/>
          <p:nvPr/>
        </p:nvSpPr>
        <p:spPr>
          <a:xfrm>
            <a:off x="7373471" y="5124471"/>
            <a:ext cx="1017494" cy="402866"/>
          </a:xfrm>
          <a:prstGeom prst="rightArrow">
            <a:avLst>
              <a:gd name="adj1" fmla="val 50000"/>
              <a:gd name="adj2" fmla="val 73077"/>
            </a:avLst>
          </a:prstGeom>
          <a:solidFill>
            <a:schemeClr val="accent5">
              <a:lumMod val="60000"/>
              <a:lumOff val="40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92169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F8E15-5305-9E49-B46E-D5746484690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A03C1FF-04D7-9B47-2941-FEE820EEA028}"/>
              </a:ext>
            </a:extLst>
          </p:cNvPr>
          <p:cNvSpPr/>
          <p:nvPr/>
        </p:nvSpPr>
        <p:spPr>
          <a:xfrm>
            <a:off x="0" y="0"/>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FFEF8FF-D9C4-97C5-4BF0-E19863731F82}"/>
              </a:ext>
            </a:extLst>
          </p:cNvPr>
          <p:cNvSpPr txBox="1"/>
          <p:nvPr/>
        </p:nvSpPr>
        <p:spPr>
          <a:xfrm>
            <a:off x="1317811" y="1407025"/>
            <a:ext cx="3657600"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Hypothesis:</a:t>
            </a:r>
            <a:endParaRPr lang="en-GB" sz="3200" b="1"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8DD0957B-F809-3926-EB11-EA5B55C26567}"/>
              </a:ext>
            </a:extLst>
          </p:cNvPr>
          <p:cNvSpPr txBox="1"/>
          <p:nvPr/>
        </p:nvSpPr>
        <p:spPr>
          <a:xfrm>
            <a:off x="2554941" y="2363399"/>
            <a:ext cx="7082118" cy="830997"/>
          </a:xfrm>
          <a:prstGeom prst="rect">
            <a:avLst/>
          </a:prstGeom>
          <a:noFill/>
        </p:spPr>
        <p:txBody>
          <a:bodyPr wrap="square" rtlCol="0">
            <a:spAutoFit/>
          </a:bodyPr>
          <a:lstStyle/>
          <a:p>
            <a:r>
              <a:rPr lang="en-US" sz="2400" i="1" dirty="0"/>
              <a:t>“Automatic remapping results in better </a:t>
            </a:r>
            <a:r>
              <a:rPr lang="en-US" sz="2400" b="1" i="1" dirty="0"/>
              <a:t>efficiency</a:t>
            </a:r>
            <a:r>
              <a:rPr lang="en-US" sz="2400" i="1" dirty="0"/>
              <a:t>, </a:t>
            </a:r>
            <a:r>
              <a:rPr lang="en-US" sz="2400" b="1" i="1" dirty="0"/>
              <a:t>accuracy</a:t>
            </a:r>
            <a:r>
              <a:rPr lang="en-US" sz="2400" i="1" dirty="0"/>
              <a:t> and </a:t>
            </a:r>
            <a:r>
              <a:rPr lang="en-US" sz="2400" b="1" i="1" dirty="0"/>
              <a:t>comfort</a:t>
            </a:r>
            <a:r>
              <a:rPr lang="en-US" sz="2400" i="1" dirty="0"/>
              <a:t> compared to manual remapping”</a:t>
            </a:r>
            <a:endParaRPr lang="en-GB" sz="2400" i="1" dirty="0"/>
          </a:p>
        </p:txBody>
      </p:sp>
      <p:sp>
        <p:nvSpPr>
          <p:cNvPr id="13" name="TextBox 12">
            <a:extLst>
              <a:ext uri="{FF2B5EF4-FFF2-40B4-BE49-F238E27FC236}">
                <a16:creationId xmlns:a16="http://schemas.microsoft.com/office/drawing/2014/main" id="{A27FD47B-BCB9-1CF8-F4CD-C55313A3F717}"/>
              </a:ext>
            </a:extLst>
          </p:cNvPr>
          <p:cNvSpPr txBox="1"/>
          <p:nvPr/>
        </p:nvSpPr>
        <p:spPr>
          <a:xfrm>
            <a:off x="1676399" y="3814483"/>
            <a:ext cx="7279341" cy="178510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b="1" dirty="0"/>
              <a:t>Efficiency</a:t>
            </a:r>
            <a:r>
              <a:rPr lang="en-US" dirty="0"/>
              <a:t>: measured by </a:t>
            </a:r>
            <a:r>
              <a:rPr lang="en-US" b="1" dirty="0"/>
              <a:t>time taken </a:t>
            </a:r>
            <a:r>
              <a:rPr lang="en-US" dirty="0"/>
              <a:t>to remap in each of the two modes.</a:t>
            </a:r>
          </a:p>
          <a:p>
            <a:pPr marL="285750" indent="-285750">
              <a:spcAft>
                <a:spcPts val="1200"/>
              </a:spcAft>
              <a:buFont typeface="Arial" panose="020B0604020202020204" pitchFamily="34" charset="0"/>
              <a:buChar char="•"/>
            </a:pPr>
            <a:r>
              <a:rPr lang="en-US" b="1" dirty="0"/>
              <a:t>Accuracy</a:t>
            </a:r>
            <a:r>
              <a:rPr lang="en-US" dirty="0"/>
              <a:t>: measured by difference between the </a:t>
            </a:r>
            <a:r>
              <a:rPr lang="en-US" b="1" dirty="0"/>
              <a:t>final remapped position </a:t>
            </a:r>
            <a:r>
              <a:rPr lang="en-US" dirty="0"/>
              <a:t>and </a:t>
            </a:r>
            <a:r>
              <a:rPr lang="en-US" b="1" dirty="0"/>
              <a:t>scaling</a:t>
            </a:r>
            <a:r>
              <a:rPr lang="en-US" dirty="0"/>
              <a:t> of the live camera passthrough between both modes. </a:t>
            </a:r>
          </a:p>
          <a:p>
            <a:pPr marL="285750" indent="-285750">
              <a:spcAft>
                <a:spcPts val="1200"/>
              </a:spcAft>
              <a:buFont typeface="Arial" panose="020B0604020202020204" pitchFamily="34" charset="0"/>
              <a:buChar char="•"/>
            </a:pPr>
            <a:r>
              <a:rPr lang="en-US" b="1" dirty="0"/>
              <a:t>Comfort</a:t>
            </a:r>
            <a:r>
              <a:rPr lang="en-US" dirty="0"/>
              <a:t>: measured by </a:t>
            </a:r>
            <a:r>
              <a:rPr lang="en-US" b="1" dirty="0"/>
              <a:t>SSQ</a:t>
            </a:r>
            <a:r>
              <a:rPr lang="en-US" dirty="0"/>
              <a:t> and </a:t>
            </a:r>
            <a:r>
              <a:rPr lang="en-US" b="1" dirty="0"/>
              <a:t>NASA-TLX </a:t>
            </a:r>
            <a:r>
              <a:rPr lang="en-US" dirty="0"/>
              <a:t>scores, with lower the scores indicate better results.</a:t>
            </a:r>
            <a:endParaRPr lang="en-GB" dirty="0"/>
          </a:p>
        </p:txBody>
      </p:sp>
    </p:spTree>
    <p:extLst>
      <p:ext uri="{BB962C8B-B14F-4D97-AF65-F5344CB8AC3E}">
        <p14:creationId xmlns:p14="http://schemas.microsoft.com/office/powerpoint/2010/main" val="884605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D15B5-261E-2B1A-8D1A-1A13E8238D76}"/>
              </a:ext>
            </a:extLst>
          </p:cNvPr>
          <p:cNvSpPr>
            <a:spLocks noGrp="1"/>
          </p:cNvSpPr>
          <p:nvPr>
            <p:ph type="title"/>
          </p:nvPr>
        </p:nvSpPr>
        <p:spPr>
          <a:xfrm>
            <a:off x="2549236" y="533614"/>
            <a:ext cx="9210963" cy="888786"/>
          </a:xfrm>
        </p:spPr>
        <p:txBody>
          <a:bodyPr vert="horz" lIns="91440" tIns="45720" rIns="91440" bIns="45720" rtlCol="0" anchor="t">
            <a:normAutofit/>
          </a:bodyPr>
          <a:lstStyle/>
          <a:p>
            <a:r>
              <a:rPr lang="en-GB" b="1" kern="1200">
                <a:latin typeface="Arial" panose="020B0604020202020204" pitchFamily="34" charset="0"/>
                <a:ea typeface="+mj-ea"/>
                <a:cs typeface="Arial" panose="020B0604020202020204" pitchFamily="34" charset="0"/>
              </a:rPr>
              <a:t>Outline</a:t>
            </a:r>
          </a:p>
        </p:txBody>
      </p:sp>
      <p:sp>
        <p:nvSpPr>
          <p:cNvPr id="3" name="TextBox 2">
            <a:extLst>
              <a:ext uri="{FF2B5EF4-FFF2-40B4-BE49-F238E27FC236}">
                <a16:creationId xmlns:a16="http://schemas.microsoft.com/office/drawing/2014/main" id="{3BAD2B3A-CA9C-746C-9E02-8304EA82A458}"/>
              </a:ext>
            </a:extLst>
          </p:cNvPr>
          <p:cNvSpPr txBox="1"/>
          <p:nvPr/>
        </p:nvSpPr>
        <p:spPr>
          <a:xfrm>
            <a:off x="285750" y="1769236"/>
            <a:ext cx="11474450" cy="3968939"/>
          </a:xfrm>
          <a:prstGeom prst="rect">
            <a:avLst/>
          </a:prstGeom>
        </p:spPr>
        <p:txBody>
          <a:bodyPr vert="horz" lIns="91440" tIns="45720" rIns="91440" bIns="45720" rtlCol="0">
            <a:normAutofit/>
          </a:bodyPr>
          <a:lstStyle/>
          <a:p>
            <a:pPr marL="342900" indent="-342900">
              <a:lnSpc>
                <a:spcPct val="90000"/>
              </a:lnSpc>
              <a:spcBef>
                <a:spcPts val="1000"/>
              </a:spcBef>
              <a:buFont typeface="Arial" panose="020B0604020202020204" pitchFamily="34" charset="0"/>
              <a:buChar char="•"/>
            </a:pPr>
            <a:r>
              <a:rPr lang="en-US" sz="3200" dirty="0">
                <a:solidFill>
                  <a:schemeClr val="accent1">
                    <a:lumMod val="50000"/>
                  </a:schemeClr>
                </a:solidFill>
                <a:latin typeface="Arial" panose="020B0604020202020204" pitchFamily="34" charset="0"/>
                <a:cs typeface="Arial" panose="020B0604020202020204" pitchFamily="34" charset="0"/>
              </a:rPr>
              <a:t>Introduction, motivations &amp; aims</a:t>
            </a:r>
          </a:p>
          <a:p>
            <a:pPr marL="342900" indent="-342900">
              <a:lnSpc>
                <a:spcPct val="90000"/>
              </a:lnSpc>
              <a:spcBef>
                <a:spcPts val="1000"/>
              </a:spcBef>
              <a:buFont typeface="Arial" panose="020B0604020202020204" pitchFamily="34" charset="0"/>
              <a:buChar char="•"/>
            </a:pPr>
            <a:r>
              <a:rPr lang="en-US" sz="3200" dirty="0">
                <a:solidFill>
                  <a:schemeClr val="accent1">
                    <a:lumMod val="50000"/>
                  </a:schemeClr>
                </a:solidFill>
                <a:latin typeface="Arial" panose="020B0604020202020204" pitchFamily="34" charset="0"/>
                <a:cs typeface="Arial" panose="020B0604020202020204" pitchFamily="34" charset="0"/>
              </a:rPr>
              <a:t>Design</a:t>
            </a:r>
          </a:p>
          <a:p>
            <a:pPr marL="342900" indent="-342900">
              <a:lnSpc>
                <a:spcPct val="90000"/>
              </a:lnSpc>
              <a:spcBef>
                <a:spcPts val="1000"/>
              </a:spcBef>
              <a:buFont typeface="Arial" panose="020B0604020202020204" pitchFamily="34" charset="0"/>
              <a:buChar char="•"/>
            </a:pPr>
            <a:r>
              <a:rPr lang="en-US" sz="3200" dirty="0">
                <a:solidFill>
                  <a:schemeClr val="accent1">
                    <a:lumMod val="50000"/>
                  </a:schemeClr>
                </a:solidFill>
                <a:latin typeface="Arial" panose="020B0604020202020204" pitchFamily="34" charset="0"/>
                <a:cs typeface="Arial" panose="020B0604020202020204" pitchFamily="34" charset="0"/>
              </a:rPr>
              <a:t>Implementation</a:t>
            </a:r>
          </a:p>
          <a:p>
            <a:pPr marL="342900" indent="-342900">
              <a:lnSpc>
                <a:spcPct val="90000"/>
              </a:lnSpc>
              <a:spcBef>
                <a:spcPts val="1000"/>
              </a:spcBef>
              <a:buFont typeface="Arial" panose="020B0604020202020204" pitchFamily="34" charset="0"/>
              <a:buChar char="•"/>
            </a:pPr>
            <a:r>
              <a:rPr lang="en-US" sz="3200" dirty="0">
                <a:solidFill>
                  <a:schemeClr val="accent1">
                    <a:lumMod val="50000"/>
                  </a:schemeClr>
                </a:solidFill>
                <a:latin typeface="Arial" panose="020B0604020202020204" pitchFamily="34" charset="0"/>
                <a:cs typeface="Arial" panose="020B0604020202020204" pitchFamily="34" charset="0"/>
              </a:rPr>
              <a:t>User Evaluation</a:t>
            </a:r>
          </a:p>
          <a:p>
            <a:pPr marL="342900" indent="-342900">
              <a:lnSpc>
                <a:spcPct val="90000"/>
              </a:lnSpc>
              <a:spcBef>
                <a:spcPts val="1000"/>
              </a:spcBef>
              <a:buFont typeface="Arial" panose="020B0604020202020204" pitchFamily="34" charset="0"/>
              <a:buChar char="•"/>
            </a:pPr>
            <a:r>
              <a:rPr lang="en-US" sz="3200" dirty="0">
                <a:solidFill>
                  <a:schemeClr val="accent1">
                    <a:lumMod val="50000"/>
                  </a:schemeClr>
                </a:solidFill>
                <a:latin typeface="Arial" panose="020B0604020202020204" pitchFamily="34" charset="0"/>
                <a:cs typeface="Arial" panose="020B0604020202020204" pitchFamily="34" charset="0"/>
              </a:rPr>
              <a:t>Results &amp; Discussion</a:t>
            </a:r>
          </a:p>
          <a:p>
            <a:pPr marL="342900" indent="-342900">
              <a:lnSpc>
                <a:spcPct val="90000"/>
              </a:lnSpc>
              <a:spcBef>
                <a:spcPts val="1000"/>
              </a:spcBef>
              <a:buFont typeface="Arial" panose="020B0604020202020204" pitchFamily="34" charset="0"/>
              <a:buChar char="•"/>
            </a:pPr>
            <a:r>
              <a:rPr lang="en-US" sz="3200" dirty="0">
                <a:solidFill>
                  <a:schemeClr val="accent1">
                    <a:lumMod val="50000"/>
                  </a:schemeClr>
                </a:solidFill>
                <a:latin typeface="Arial" panose="020B0604020202020204" pitchFamily="34" charset="0"/>
                <a:cs typeface="Arial" panose="020B0604020202020204" pitchFamily="34" charset="0"/>
              </a:rPr>
              <a:t>Conclusion</a:t>
            </a:r>
          </a:p>
        </p:txBody>
      </p:sp>
      <p:sp>
        <p:nvSpPr>
          <p:cNvPr id="6" name="Rectangle 5">
            <a:extLst>
              <a:ext uri="{FF2B5EF4-FFF2-40B4-BE49-F238E27FC236}">
                <a16:creationId xmlns:a16="http://schemas.microsoft.com/office/drawing/2014/main" id="{63D82B9A-88B9-F758-4A59-6A35DD830B69}"/>
              </a:ext>
            </a:extLst>
          </p:cNvPr>
          <p:cNvSpPr/>
          <p:nvPr/>
        </p:nvSpPr>
        <p:spPr>
          <a:xfrm>
            <a:off x="7235300" y="0"/>
            <a:ext cx="4956699" cy="6858000"/>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82192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51552-253A-E9B0-7106-02B026D2C11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4D37DC57-C446-E11B-5F15-61529D5A9342}"/>
              </a:ext>
            </a:extLst>
          </p:cNvPr>
          <p:cNvSpPr/>
          <p:nvPr/>
        </p:nvSpPr>
        <p:spPr>
          <a:xfrm>
            <a:off x="0" y="6347929"/>
            <a:ext cx="12200878"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4FFFF5E2-9440-3CA4-A563-52FD2F14C890}"/>
              </a:ext>
            </a:extLst>
          </p:cNvPr>
          <p:cNvSpPr txBox="1"/>
          <p:nvPr/>
        </p:nvSpPr>
        <p:spPr>
          <a:xfrm>
            <a:off x="1880497" y="4512657"/>
            <a:ext cx="7279341" cy="163121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Mean time taken to remap shows that automatic remapping outperforms manual remapping, mainly due to its fixed preset nature.</a:t>
            </a:r>
          </a:p>
          <a:p>
            <a:pPr marL="285750" indent="-285750">
              <a:spcAft>
                <a:spcPts val="1200"/>
              </a:spcAft>
              <a:buFont typeface="Arial" panose="020B0604020202020204" pitchFamily="34" charset="0"/>
              <a:buChar char="•"/>
            </a:pPr>
            <a:r>
              <a:rPr lang="en-US" dirty="0"/>
              <a:t>In both modes, quadrantanopia conditions takes longer to remap. This may be caused by the asymmetrical shape of the simulated blindness required the user to spend more time finding the right position/scaling.</a:t>
            </a:r>
            <a:endParaRPr lang="en-GB" dirty="0"/>
          </a:p>
        </p:txBody>
      </p:sp>
      <p:pic>
        <p:nvPicPr>
          <p:cNvPr id="5" name="Picture 4" descr="A graph of numbers and a number of objects&#10;&#10;AI-generated content may be incorrect.">
            <a:extLst>
              <a:ext uri="{FF2B5EF4-FFF2-40B4-BE49-F238E27FC236}">
                <a16:creationId xmlns:a16="http://schemas.microsoft.com/office/drawing/2014/main" id="{D1FA3272-5A7B-6E33-63B5-678C59F258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0095" y="920426"/>
            <a:ext cx="5508510" cy="3459065"/>
          </a:xfrm>
          <a:prstGeom prst="rect">
            <a:avLst/>
          </a:prstGeom>
        </p:spPr>
      </p:pic>
      <p:sp>
        <p:nvSpPr>
          <p:cNvPr id="7" name="TextBox 6">
            <a:extLst>
              <a:ext uri="{FF2B5EF4-FFF2-40B4-BE49-F238E27FC236}">
                <a16:creationId xmlns:a16="http://schemas.microsoft.com/office/drawing/2014/main" id="{5E3A2E4A-70F2-EECF-2E42-70CF1324215F}"/>
              </a:ext>
            </a:extLst>
          </p:cNvPr>
          <p:cNvSpPr txBox="1"/>
          <p:nvPr/>
        </p:nvSpPr>
        <p:spPr>
          <a:xfrm>
            <a:off x="363373" y="202485"/>
            <a:ext cx="1031359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Results:    </a:t>
            </a:r>
            <a:r>
              <a:rPr lang="en-US" sz="3200" b="1" dirty="0">
                <a:latin typeface="Arial" panose="020B0604020202020204" pitchFamily="34" charset="0"/>
                <a:cs typeface="Arial" panose="020B0604020202020204" pitchFamily="34" charset="0"/>
              </a:rPr>
              <a:t>Mean time taken to remap</a:t>
            </a:r>
            <a:endParaRPr lang="en-GB"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6503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A3896-6DBC-C3B6-D630-D0E0904284C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3105E0B-F4AC-DE2C-24CC-350B142EF784}"/>
              </a:ext>
            </a:extLst>
          </p:cNvPr>
          <p:cNvSpPr/>
          <p:nvPr/>
        </p:nvSpPr>
        <p:spPr>
          <a:xfrm>
            <a:off x="0" y="1387894"/>
            <a:ext cx="5979435" cy="5470106"/>
          </a:xfrm>
          <a:prstGeom prst="rect">
            <a:avLst/>
          </a:prstGeom>
          <a:solidFill>
            <a:srgbClr val="EBF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775353E-6872-4712-4A30-E22D6149F350}"/>
              </a:ext>
            </a:extLst>
          </p:cNvPr>
          <p:cNvSpPr/>
          <p:nvPr/>
        </p:nvSpPr>
        <p:spPr>
          <a:xfrm>
            <a:off x="0" y="6334779"/>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637A84CB-B7C8-9156-9AEE-B1DC2375433E}"/>
              </a:ext>
            </a:extLst>
          </p:cNvPr>
          <p:cNvSpPr txBox="1"/>
          <p:nvPr/>
        </p:nvSpPr>
        <p:spPr>
          <a:xfrm>
            <a:off x="363373" y="202485"/>
            <a:ext cx="1031359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Results:    </a:t>
            </a:r>
            <a:r>
              <a:rPr lang="en-US" sz="3200" b="1" dirty="0">
                <a:latin typeface="Arial" panose="020B0604020202020204" pitchFamily="34" charset="0"/>
                <a:cs typeface="Arial" panose="020B0604020202020204" pitchFamily="34" charset="0"/>
              </a:rPr>
              <a:t>Mean remapped X-axis position</a:t>
            </a:r>
            <a:endParaRPr lang="en-GB" sz="3200" b="1"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1DE293E7-8F26-7289-F404-4280A99105A5}"/>
              </a:ext>
            </a:extLst>
          </p:cNvPr>
          <p:cNvSpPr txBox="1"/>
          <p:nvPr/>
        </p:nvSpPr>
        <p:spPr>
          <a:xfrm>
            <a:off x="569824" y="2110770"/>
            <a:ext cx="5239567" cy="2185214"/>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Mean final remapped position (taken with X-axis) reveals that there are little differences between both remapping modes for homonymous hemianopia conditions, supporting our hypothesis.</a:t>
            </a:r>
          </a:p>
          <a:p>
            <a:pPr marL="285750" indent="-285750">
              <a:spcAft>
                <a:spcPts val="1200"/>
              </a:spcAft>
              <a:buFont typeface="Arial" panose="020B0604020202020204" pitchFamily="34" charset="0"/>
              <a:buChar char="•"/>
            </a:pPr>
            <a:r>
              <a:rPr lang="en-US" dirty="0"/>
              <a:t>Quadrantanopia conditions have big differences (~</a:t>
            </a:r>
            <a:r>
              <a:rPr lang="en-MY" b="0" i="0" dirty="0">
                <a:solidFill>
                  <a:srgbClr val="EEF0FF"/>
                </a:solidFill>
                <a:effectLst/>
                <a:latin typeface="Google Sans"/>
              </a:rPr>
              <a:t> </a:t>
            </a:r>
            <a:r>
              <a:rPr lang="en-MY" b="0" i="0" dirty="0">
                <a:solidFill>
                  <a:schemeClr val="tx2"/>
                </a:solidFill>
                <a:effectLst/>
                <a:latin typeface="Google Sans"/>
              </a:rPr>
              <a:t>±</a:t>
            </a:r>
            <a:r>
              <a:rPr lang="en-US" dirty="0"/>
              <a:t> 0.5) between the two modes, suggesting unsuitability of the preset settings.</a:t>
            </a:r>
          </a:p>
        </p:txBody>
      </p:sp>
      <p:pic>
        <p:nvPicPr>
          <p:cNvPr id="6" name="Picture 5" descr="A graph with blue and orange lines&#10;&#10;AI-generated content may be incorrect.">
            <a:extLst>
              <a:ext uri="{FF2B5EF4-FFF2-40B4-BE49-F238E27FC236}">
                <a16:creationId xmlns:a16="http://schemas.microsoft.com/office/drawing/2014/main" id="{D4F1C795-4B83-B5E8-E5DA-77D9F482D5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9435" y="1387894"/>
            <a:ext cx="5947803" cy="3623375"/>
          </a:xfrm>
          <a:prstGeom prst="rect">
            <a:avLst/>
          </a:prstGeom>
        </p:spPr>
      </p:pic>
    </p:spTree>
    <p:extLst>
      <p:ext uri="{BB962C8B-B14F-4D97-AF65-F5344CB8AC3E}">
        <p14:creationId xmlns:p14="http://schemas.microsoft.com/office/powerpoint/2010/main" val="4040549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C8027-DB4D-14DF-E3B5-8B6D9CFB6E9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E9DEF04-0584-5EFA-5892-BA8A11670600}"/>
              </a:ext>
            </a:extLst>
          </p:cNvPr>
          <p:cNvSpPr/>
          <p:nvPr/>
        </p:nvSpPr>
        <p:spPr>
          <a:xfrm>
            <a:off x="0" y="6334779"/>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B3F714B9-840B-2986-B94D-8FF7AF9CE495}"/>
              </a:ext>
            </a:extLst>
          </p:cNvPr>
          <p:cNvSpPr txBox="1"/>
          <p:nvPr/>
        </p:nvSpPr>
        <p:spPr>
          <a:xfrm>
            <a:off x="6656596" y="1619941"/>
            <a:ext cx="5082380" cy="317009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Mean final remapped scale (uniform on X &amp; Y axis) reveals the inverse of the previous remapped final position results.</a:t>
            </a:r>
          </a:p>
          <a:p>
            <a:pPr marL="285750" indent="-285750">
              <a:spcAft>
                <a:spcPts val="1200"/>
              </a:spcAft>
              <a:buFont typeface="Arial" panose="020B0604020202020204" pitchFamily="34" charset="0"/>
              <a:buChar char="•"/>
            </a:pPr>
            <a:r>
              <a:rPr lang="en-US" dirty="0"/>
              <a:t>Here, the differences between both remapping modes for quadrantanopia conditions are miniscule, supporting our hypothesis.</a:t>
            </a:r>
          </a:p>
          <a:p>
            <a:pPr marL="285750" indent="-285750">
              <a:spcAft>
                <a:spcPts val="1200"/>
              </a:spcAft>
              <a:buFont typeface="Arial" panose="020B0604020202020204" pitchFamily="34" charset="0"/>
              <a:buChar char="•"/>
            </a:pPr>
            <a:r>
              <a:rPr lang="en-US" dirty="0"/>
              <a:t>Homonymous hemianopia conditions this time have differences around 0.10 between the two modes, suggesting the preset settings needs more improvement to adapt to these conditions.</a:t>
            </a:r>
            <a:endParaRPr lang="en-GB" dirty="0"/>
          </a:p>
        </p:txBody>
      </p:sp>
      <p:pic>
        <p:nvPicPr>
          <p:cNvPr id="8" name="Picture 7" descr="A graph showing the average scale of a company&#10;&#10;AI-generated content may be incorrect.">
            <a:extLst>
              <a:ext uri="{FF2B5EF4-FFF2-40B4-BE49-F238E27FC236}">
                <a16:creationId xmlns:a16="http://schemas.microsoft.com/office/drawing/2014/main" id="{697D1E74-A987-F009-E58B-8738A36E54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024" y="1395105"/>
            <a:ext cx="5862390" cy="3571342"/>
          </a:xfrm>
          <a:prstGeom prst="rect">
            <a:avLst/>
          </a:prstGeom>
        </p:spPr>
      </p:pic>
      <p:sp>
        <p:nvSpPr>
          <p:cNvPr id="2" name="TextBox 1">
            <a:extLst>
              <a:ext uri="{FF2B5EF4-FFF2-40B4-BE49-F238E27FC236}">
                <a16:creationId xmlns:a16="http://schemas.microsoft.com/office/drawing/2014/main" id="{FC1120BB-7045-22E2-921E-7F088BA9B92B}"/>
              </a:ext>
            </a:extLst>
          </p:cNvPr>
          <p:cNvSpPr txBox="1"/>
          <p:nvPr/>
        </p:nvSpPr>
        <p:spPr>
          <a:xfrm>
            <a:off x="363373" y="202485"/>
            <a:ext cx="1031359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Results:    </a:t>
            </a:r>
            <a:r>
              <a:rPr lang="en-US" sz="3200" b="1" dirty="0">
                <a:latin typeface="Arial" panose="020B0604020202020204" pitchFamily="34" charset="0"/>
                <a:cs typeface="Arial" panose="020B0604020202020204" pitchFamily="34" charset="0"/>
              </a:rPr>
              <a:t>Mean final remapped scale</a:t>
            </a:r>
            <a:endParaRPr lang="en-GB"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2402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02D5B-6AB9-7F7E-602E-E2711474A2D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AC5B0DC-294A-EDE5-98E5-6CD7CB63F11C}"/>
              </a:ext>
            </a:extLst>
          </p:cNvPr>
          <p:cNvSpPr/>
          <p:nvPr/>
        </p:nvSpPr>
        <p:spPr>
          <a:xfrm>
            <a:off x="0" y="6334779"/>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9F77B950-EC72-ED9C-DDE6-D0E1516EE0DE}"/>
              </a:ext>
            </a:extLst>
          </p:cNvPr>
          <p:cNvSpPr txBox="1"/>
          <p:nvPr/>
        </p:nvSpPr>
        <p:spPr>
          <a:xfrm>
            <a:off x="2317376" y="4828255"/>
            <a:ext cx="7557247" cy="1354217"/>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There are less instances of simulator sickness reported after the automatic remapping was performed compared to manual remapping mode.</a:t>
            </a:r>
          </a:p>
          <a:p>
            <a:pPr marL="285750" indent="-285750">
              <a:spcAft>
                <a:spcPts val="1200"/>
              </a:spcAft>
              <a:buFont typeface="Arial" panose="020B0604020202020204" pitchFamily="34" charset="0"/>
              <a:buChar char="•"/>
            </a:pPr>
            <a:r>
              <a:rPr lang="en-US" dirty="0"/>
              <a:t>Possibly due to the simpler process of automatic remapping requiring participants to exert less effort to complete the task.</a:t>
            </a:r>
          </a:p>
        </p:txBody>
      </p:sp>
      <p:sp>
        <p:nvSpPr>
          <p:cNvPr id="2" name="TextBox 1">
            <a:extLst>
              <a:ext uri="{FF2B5EF4-FFF2-40B4-BE49-F238E27FC236}">
                <a16:creationId xmlns:a16="http://schemas.microsoft.com/office/drawing/2014/main" id="{594F6372-144E-D38D-74CB-914CA85D7836}"/>
              </a:ext>
            </a:extLst>
          </p:cNvPr>
          <p:cNvSpPr txBox="1"/>
          <p:nvPr/>
        </p:nvSpPr>
        <p:spPr>
          <a:xfrm>
            <a:off x="363373" y="202485"/>
            <a:ext cx="1031359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Results:    </a:t>
            </a:r>
            <a:r>
              <a:rPr lang="en-US" sz="3200" b="1" dirty="0">
                <a:latin typeface="Arial" panose="020B0604020202020204" pitchFamily="34" charset="0"/>
                <a:cs typeface="Arial" panose="020B0604020202020204" pitchFamily="34" charset="0"/>
              </a:rPr>
              <a:t>SSQ</a:t>
            </a:r>
            <a:endParaRPr lang="en-GB" sz="3200" b="1" dirty="0">
              <a:latin typeface="Arial" panose="020B0604020202020204" pitchFamily="34" charset="0"/>
              <a:cs typeface="Arial" panose="020B0604020202020204" pitchFamily="34" charset="0"/>
            </a:endParaRPr>
          </a:p>
        </p:txBody>
      </p:sp>
      <p:pic>
        <p:nvPicPr>
          <p:cNvPr id="5" name="Picture 4" descr="A graph of a graph with different colored bars&#10;&#10;AI-generated content may be incorrect.">
            <a:extLst>
              <a:ext uri="{FF2B5EF4-FFF2-40B4-BE49-F238E27FC236}">
                <a16:creationId xmlns:a16="http://schemas.microsoft.com/office/drawing/2014/main" id="{4A5C0EC9-1558-1FA8-5EDC-4162D88003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2986" y="1106033"/>
            <a:ext cx="5852116" cy="3353830"/>
          </a:xfrm>
          <a:prstGeom prst="rect">
            <a:avLst/>
          </a:prstGeom>
        </p:spPr>
      </p:pic>
      <p:pic>
        <p:nvPicPr>
          <p:cNvPr id="7" name="Picture 6" descr="A graph of different colored bars&#10;&#10;AI-generated content may be incorrect.">
            <a:extLst>
              <a:ext uri="{FF2B5EF4-FFF2-40B4-BE49-F238E27FC236}">
                <a16:creationId xmlns:a16="http://schemas.microsoft.com/office/drawing/2014/main" id="{CDCDE510-6265-2D5F-1DA4-4C3674F684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575" y="1223926"/>
            <a:ext cx="5479643" cy="3099572"/>
          </a:xfrm>
          <a:prstGeom prst="rect">
            <a:avLst/>
          </a:prstGeom>
        </p:spPr>
      </p:pic>
    </p:spTree>
    <p:extLst>
      <p:ext uri="{BB962C8B-B14F-4D97-AF65-F5344CB8AC3E}">
        <p14:creationId xmlns:p14="http://schemas.microsoft.com/office/powerpoint/2010/main" val="29422151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31712-043D-30D9-CD1A-795F94A09CD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3EB5893-7B0C-1A6D-63F1-73BD4E24211D}"/>
              </a:ext>
            </a:extLst>
          </p:cNvPr>
          <p:cNvSpPr/>
          <p:nvPr/>
        </p:nvSpPr>
        <p:spPr>
          <a:xfrm>
            <a:off x="6663404" y="0"/>
            <a:ext cx="5528596" cy="6858000"/>
          </a:xfrm>
          <a:prstGeom prst="rect">
            <a:avLst/>
          </a:prstGeom>
          <a:solidFill>
            <a:srgbClr val="EBF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96045856-12C0-34CE-09F4-CC659A32F49E}"/>
              </a:ext>
            </a:extLst>
          </p:cNvPr>
          <p:cNvSpPr/>
          <p:nvPr/>
        </p:nvSpPr>
        <p:spPr>
          <a:xfrm>
            <a:off x="0" y="6334779"/>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25F54040-79B8-7295-FBC9-5A7AAFDBE7E4}"/>
              </a:ext>
            </a:extLst>
          </p:cNvPr>
          <p:cNvSpPr txBox="1"/>
          <p:nvPr/>
        </p:nvSpPr>
        <p:spPr>
          <a:xfrm>
            <a:off x="6830568" y="2375192"/>
            <a:ext cx="4872855" cy="190821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The mean task load for both remapping modes are not that different, meaning the perceived workload for both modes are the same.</a:t>
            </a:r>
          </a:p>
          <a:p>
            <a:pPr marL="285750" indent="-285750">
              <a:spcAft>
                <a:spcPts val="1200"/>
              </a:spcAft>
              <a:buFont typeface="Arial" panose="020B0604020202020204" pitchFamily="34" charset="0"/>
              <a:buChar char="•"/>
            </a:pPr>
            <a:r>
              <a:rPr lang="en-US" dirty="0"/>
              <a:t>This suggests that participants experienced the same amount of perceived comfort between both modes.</a:t>
            </a:r>
          </a:p>
        </p:txBody>
      </p:sp>
      <p:sp>
        <p:nvSpPr>
          <p:cNvPr id="2" name="TextBox 1">
            <a:extLst>
              <a:ext uri="{FF2B5EF4-FFF2-40B4-BE49-F238E27FC236}">
                <a16:creationId xmlns:a16="http://schemas.microsoft.com/office/drawing/2014/main" id="{C6527C68-F3B4-97A1-EABB-9B2163F0DFD0}"/>
              </a:ext>
            </a:extLst>
          </p:cNvPr>
          <p:cNvSpPr txBox="1"/>
          <p:nvPr/>
        </p:nvSpPr>
        <p:spPr>
          <a:xfrm>
            <a:off x="363373" y="202485"/>
            <a:ext cx="1031359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Results:    </a:t>
            </a:r>
            <a:r>
              <a:rPr lang="en-US" sz="3200" b="1" dirty="0">
                <a:latin typeface="Arial" panose="020B0604020202020204" pitchFamily="34" charset="0"/>
                <a:cs typeface="Arial" panose="020B0604020202020204" pitchFamily="34" charset="0"/>
              </a:rPr>
              <a:t>NASA-TLX</a:t>
            </a:r>
            <a:endParaRPr lang="en-GB" sz="3200" b="1" dirty="0">
              <a:latin typeface="Arial" panose="020B0604020202020204" pitchFamily="34" charset="0"/>
              <a:cs typeface="Arial" panose="020B0604020202020204" pitchFamily="34" charset="0"/>
            </a:endParaRPr>
          </a:p>
        </p:txBody>
      </p:sp>
      <p:pic>
        <p:nvPicPr>
          <p:cNvPr id="6" name="Picture 5" descr="A graph with orange squares&#10;&#10;AI-generated content may be incorrect.">
            <a:extLst>
              <a:ext uri="{FF2B5EF4-FFF2-40B4-BE49-F238E27FC236}">
                <a16:creationId xmlns:a16="http://schemas.microsoft.com/office/drawing/2014/main" id="{873DB6E2-D63D-9D9C-8761-385C00E6EE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373" y="1683746"/>
            <a:ext cx="6168733" cy="3705718"/>
          </a:xfrm>
          <a:prstGeom prst="rect">
            <a:avLst/>
          </a:prstGeom>
        </p:spPr>
      </p:pic>
    </p:spTree>
    <p:extLst>
      <p:ext uri="{BB962C8B-B14F-4D97-AF65-F5344CB8AC3E}">
        <p14:creationId xmlns:p14="http://schemas.microsoft.com/office/powerpoint/2010/main" val="1089336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471D4-24AA-82B1-2BE9-1ACC5D4A469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C674030-9522-6313-3517-4BD169AEFF42}"/>
              </a:ext>
            </a:extLst>
          </p:cNvPr>
          <p:cNvSpPr/>
          <p:nvPr/>
        </p:nvSpPr>
        <p:spPr>
          <a:xfrm>
            <a:off x="0" y="0"/>
            <a:ext cx="8620217" cy="6858000"/>
          </a:xfrm>
          <a:prstGeom prst="rect">
            <a:avLst/>
          </a:prstGeom>
          <a:solidFill>
            <a:srgbClr val="EBF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B4F2A0F9-6020-BE86-E06F-819A9275AEED}"/>
              </a:ext>
            </a:extLst>
          </p:cNvPr>
          <p:cNvSpPr/>
          <p:nvPr/>
        </p:nvSpPr>
        <p:spPr>
          <a:xfrm>
            <a:off x="0" y="6334779"/>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B8BF712A-DF4E-32B8-86EE-2290ACEC3C74}"/>
              </a:ext>
            </a:extLst>
          </p:cNvPr>
          <p:cNvSpPr txBox="1"/>
          <p:nvPr/>
        </p:nvSpPr>
        <p:spPr>
          <a:xfrm>
            <a:off x="647313" y="1843950"/>
            <a:ext cx="4872855" cy="317009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b="1" dirty="0"/>
              <a:t>Half</a:t>
            </a:r>
            <a:r>
              <a:rPr lang="en-US" dirty="0"/>
              <a:t> of the participants </a:t>
            </a:r>
            <a:r>
              <a:rPr lang="en-US" b="1" i="1" dirty="0"/>
              <a:t>(n=8) </a:t>
            </a:r>
            <a:r>
              <a:rPr lang="en-US" dirty="0"/>
              <a:t>prefers automatic remapping while the other half prefers manual remapping, a perfect half split.</a:t>
            </a:r>
          </a:p>
          <a:p>
            <a:pPr marL="285750" indent="-285750">
              <a:spcAft>
                <a:spcPts val="1200"/>
              </a:spcAft>
              <a:buFont typeface="Arial" panose="020B0604020202020204" pitchFamily="34" charset="0"/>
              <a:buChar char="•"/>
            </a:pPr>
            <a:r>
              <a:rPr lang="en-US" dirty="0"/>
              <a:t>Participants felt the program was </a:t>
            </a:r>
            <a:r>
              <a:rPr lang="en-US" b="1" dirty="0"/>
              <a:t>user friendly and intuitive</a:t>
            </a:r>
            <a:r>
              <a:rPr lang="en-US" dirty="0"/>
              <a:t>. They also felt it would be useful for people with visual impairment.</a:t>
            </a:r>
          </a:p>
          <a:p>
            <a:pPr marL="285750" indent="-285750">
              <a:spcAft>
                <a:spcPts val="1200"/>
              </a:spcAft>
              <a:buFont typeface="Arial" panose="020B0604020202020204" pitchFamily="34" charset="0"/>
              <a:buChar char="•"/>
            </a:pPr>
            <a:r>
              <a:rPr lang="en-US" dirty="0"/>
              <a:t>Some participants felt there are still works to be done to improve the user interface, citing the need to adapt to the general public </a:t>
            </a:r>
            <a:r>
              <a:rPr lang="en-US" i="1" dirty="0"/>
              <a:t>especially</a:t>
            </a:r>
            <a:r>
              <a:rPr lang="en-US" dirty="0"/>
              <a:t> people with visual impairment.</a:t>
            </a:r>
          </a:p>
        </p:txBody>
      </p:sp>
      <p:sp>
        <p:nvSpPr>
          <p:cNvPr id="2" name="TextBox 1">
            <a:extLst>
              <a:ext uri="{FF2B5EF4-FFF2-40B4-BE49-F238E27FC236}">
                <a16:creationId xmlns:a16="http://schemas.microsoft.com/office/drawing/2014/main" id="{BA48DE33-5182-B92C-2D85-2E60D7EB19E8}"/>
              </a:ext>
            </a:extLst>
          </p:cNvPr>
          <p:cNvSpPr txBox="1"/>
          <p:nvPr/>
        </p:nvSpPr>
        <p:spPr>
          <a:xfrm>
            <a:off x="363373" y="202485"/>
            <a:ext cx="1031359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Results:   </a:t>
            </a:r>
            <a:r>
              <a:rPr lang="en-US" sz="3200" b="1" dirty="0">
                <a:latin typeface="Arial" panose="020B0604020202020204" pitchFamily="34" charset="0"/>
                <a:cs typeface="Arial" panose="020B0604020202020204" pitchFamily="34" charset="0"/>
              </a:rPr>
              <a:t>General Usability</a:t>
            </a:r>
            <a:endParaRPr lang="en-GB" sz="3200" b="1" dirty="0">
              <a:latin typeface="Arial" panose="020B0604020202020204" pitchFamily="34" charset="0"/>
              <a:cs typeface="Arial" panose="020B0604020202020204" pitchFamily="34" charset="0"/>
            </a:endParaRPr>
          </a:p>
        </p:txBody>
      </p:sp>
      <p:pic>
        <p:nvPicPr>
          <p:cNvPr id="10" name="Picture 9" descr="A person wearing virtual reality goggles sitting at a round table&#10;&#10;AI-generated content may be incorrect.">
            <a:extLst>
              <a:ext uri="{FF2B5EF4-FFF2-40B4-BE49-F238E27FC236}">
                <a16:creationId xmlns:a16="http://schemas.microsoft.com/office/drawing/2014/main" id="{88A4F86B-E3BA-3050-290C-222070F54B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1115" y="565404"/>
            <a:ext cx="3968317" cy="5291089"/>
          </a:xfrm>
          <a:prstGeom prst="rect">
            <a:avLst/>
          </a:prstGeom>
          <a:effectLst>
            <a:softEdge rad="63500"/>
          </a:effectLst>
        </p:spPr>
      </p:pic>
    </p:spTree>
    <p:extLst>
      <p:ext uri="{BB962C8B-B14F-4D97-AF65-F5344CB8AC3E}">
        <p14:creationId xmlns:p14="http://schemas.microsoft.com/office/powerpoint/2010/main" val="1030429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84520-62F5-6944-1F3B-92306521B711}"/>
              </a:ext>
            </a:extLst>
          </p:cNvPr>
          <p:cNvSpPr>
            <a:spLocks noGrp="1"/>
          </p:cNvSpPr>
          <p:nvPr>
            <p:ph type="title"/>
          </p:nvPr>
        </p:nvSpPr>
        <p:spPr/>
        <p:txBody>
          <a:bodyPr/>
          <a:lstStyle/>
          <a:p>
            <a:r>
              <a:rPr lang="en-US" dirty="0"/>
              <a:t>Limitations</a:t>
            </a:r>
            <a:endParaRPr lang="en-MY" dirty="0"/>
          </a:p>
        </p:txBody>
      </p:sp>
      <p:sp>
        <p:nvSpPr>
          <p:cNvPr id="3" name="TextBox 2">
            <a:extLst>
              <a:ext uri="{FF2B5EF4-FFF2-40B4-BE49-F238E27FC236}">
                <a16:creationId xmlns:a16="http://schemas.microsoft.com/office/drawing/2014/main" id="{875B5957-411B-EA88-7EE9-147B8C143E21}"/>
              </a:ext>
            </a:extLst>
          </p:cNvPr>
          <p:cNvSpPr txBox="1"/>
          <p:nvPr/>
        </p:nvSpPr>
        <p:spPr>
          <a:xfrm>
            <a:off x="753846" y="2713962"/>
            <a:ext cx="5717976" cy="2339102"/>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Sample size is only </a:t>
            </a:r>
            <a:r>
              <a:rPr lang="en-US" i="1" dirty="0"/>
              <a:t>(n=8)</a:t>
            </a:r>
            <a:r>
              <a:rPr lang="en-US" dirty="0"/>
              <a:t> participants, limiting the validity and </a:t>
            </a:r>
            <a:r>
              <a:rPr lang="en-US" dirty="0" err="1"/>
              <a:t>generalisability</a:t>
            </a:r>
            <a:r>
              <a:rPr lang="en-US" dirty="0"/>
              <a:t> of the results experiment.</a:t>
            </a:r>
          </a:p>
          <a:p>
            <a:pPr marL="285750" indent="-285750">
              <a:spcAft>
                <a:spcPts val="1200"/>
              </a:spcAft>
              <a:buFont typeface="Arial" panose="020B0604020202020204" pitchFamily="34" charset="0"/>
              <a:buChar char="•"/>
            </a:pPr>
            <a:r>
              <a:rPr lang="en-US" dirty="0"/>
              <a:t>Some parts of the experiment were difficult to control despite best efforts made </a:t>
            </a:r>
            <a:r>
              <a:rPr lang="en-US"/>
              <a:t>to control them, </a:t>
            </a:r>
            <a:r>
              <a:rPr lang="en-US" dirty="0"/>
              <a:t>such as the viewing angle of the participant while seated during the experiment due to different heights of the participant. </a:t>
            </a:r>
          </a:p>
          <a:p>
            <a:pPr marL="285750" indent="-285750">
              <a:spcAft>
                <a:spcPts val="1200"/>
              </a:spcAft>
              <a:buFont typeface="Arial" panose="020B0604020202020204" pitchFamily="34" charset="0"/>
              <a:buChar char="•"/>
            </a:pPr>
            <a:endParaRPr lang="en-US" dirty="0"/>
          </a:p>
        </p:txBody>
      </p:sp>
      <p:pic>
        <p:nvPicPr>
          <p:cNvPr id="4" name="Picture 3" descr="A person wearing virtual reality goggles sitting at a round table&#10;&#10;AI-generated content may be incorrect.">
            <a:extLst>
              <a:ext uri="{FF2B5EF4-FFF2-40B4-BE49-F238E27FC236}">
                <a16:creationId xmlns:a16="http://schemas.microsoft.com/office/drawing/2014/main" id="{70E6045B-E29D-6522-486C-E67860460B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54717" y="978007"/>
            <a:ext cx="3968317" cy="5291089"/>
          </a:xfrm>
          <a:prstGeom prst="rect">
            <a:avLst/>
          </a:prstGeom>
          <a:effectLst>
            <a:softEdge rad="63500"/>
          </a:effectLst>
        </p:spPr>
      </p:pic>
    </p:spTree>
    <p:extLst>
      <p:ext uri="{BB962C8B-B14F-4D97-AF65-F5344CB8AC3E}">
        <p14:creationId xmlns:p14="http://schemas.microsoft.com/office/powerpoint/2010/main" val="1872285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FA592-9CAE-901D-E5B1-AD89EBE4FBF8}"/>
            </a:ext>
          </a:extLst>
        </p:cNvPr>
        <p:cNvGrpSpPr/>
        <p:nvPr/>
      </p:nvGrpSpPr>
      <p:grpSpPr>
        <a:xfrm>
          <a:off x="0" y="0"/>
          <a:ext cx="0" cy="0"/>
          <a:chOff x="0" y="0"/>
          <a:chExt cx="0" cy="0"/>
        </a:xfrm>
      </p:grpSpPr>
      <p:pic>
        <p:nvPicPr>
          <p:cNvPr id="7" name="Picture 6" descr="The South Front of the University">
            <a:extLst>
              <a:ext uri="{FF2B5EF4-FFF2-40B4-BE49-F238E27FC236}">
                <a16:creationId xmlns:a16="http://schemas.microsoft.com/office/drawing/2014/main" id="{BB0B7D0B-D17C-94A3-2D51-662DA51FD3C0}"/>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13C3C89-A537-634B-D5A3-C55725791F02}"/>
              </a:ext>
              <a:ext uri="{C183D7F6-B498-43B3-948B-1728B52AA6E4}">
                <adec:decorative xmlns:adec="http://schemas.microsoft.com/office/drawing/2017/decorative" val="1"/>
              </a:ext>
            </a:extLst>
          </p:cNvPr>
          <p:cNvSpPr/>
          <p:nvPr/>
        </p:nvSpPr>
        <p:spPr bwMode="auto">
          <a:xfrm>
            <a:off x="1094053" y="2911019"/>
            <a:ext cx="5001947" cy="1035961"/>
          </a:xfrm>
          <a:prstGeom prst="rect">
            <a:avLst/>
          </a:prstGeom>
          <a:solidFill>
            <a:schemeClr val="bg1">
              <a:alpha val="9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dirty="0">
              <a:latin typeface="Arial" charset="0"/>
              <a:ea typeface="ＭＳ Ｐゴシック" charset="-128"/>
              <a:cs typeface="ＭＳ Ｐゴシック" charset="-128"/>
            </a:endParaRPr>
          </a:p>
        </p:txBody>
      </p:sp>
      <p:sp>
        <p:nvSpPr>
          <p:cNvPr id="5" name="Title 1">
            <a:extLst>
              <a:ext uri="{FF2B5EF4-FFF2-40B4-BE49-F238E27FC236}">
                <a16:creationId xmlns:a16="http://schemas.microsoft.com/office/drawing/2014/main" id="{39DB0403-A58E-2E3C-0964-6E1EC89C2DF5}"/>
              </a:ext>
            </a:extLst>
          </p:cNvPr>
          <p:cNvSpPr>
            <a:spLocks noGrp="1"/>
          </p:cNvSpPr>
          <p:nvPr>
            <p:ph type="title" idx="4294967295"/>
          </p:nvPr>
        </p:nvSpPr>
        <p:spPr>
          <a:xfrm>
            <a:off x="1094054" y="3158534"/>
            <a:ext cx="5001946" cy="614082"/>
          </a:xfrm>
          <a:prstGeom prst="rect">
            <a:avLst/>
          </a:prstGeom>
        </p:spPr>
        <p:txBody>
          <a:bodyPr>
            <a:normAutofit/>
          </a:bodyPr>
          <a:lstStyle/>
          <a:p>
            <a:pPr algn="ctr"/>
            <a:r>
              <a:rPr lang="en-US" sz="3200" dirty="0">
                <a:solidFill>
                  <a:schemeClr val="tx1"/>
                </a:solidFill>
              </a:rPr>
              <a:t>Conclusion</a:t>
            </a:r>
          </a:p>
        </p:txBody>
      </p:sp>
    </p:spTree>
    <p:extLst>
      <p:ext uri="{BB962C8B-B14F-4D97-AF65-F5344CB8AC3E}">
        <p14:creationId xmlns:p14="http://schemas.microsoft.com/office/powerpoint/2010/main" val="481179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C0230B-F594-F9DC-289E-4126FCC1BDDB}"/>
              </a:ext>
            </a:extLst>
          </p:cNvPr>
          <p:cNvSpPr txBox="1"/>
          <p:nvPr/>
        </p:nvSpPr>
        <p:spPr>
          <a:xfrm>
            <a:off x="2722180" y="495448"/>
            <a:ext cx="6747640"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Conclusion</a:t>
            </a:r>
            <a:endParaRPr lang="en-GB" sz="32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6B43A29-3C4A-F5BA-1929-8928E6DD4DDC}"/>
              </a:ext>
            </a:extLst>
          </p:cNvPr>
          <p:cNvSpPr txBox="1"/>
          <p:nvPr/>
        </p:nvSpPr>
        <p:spPr>
          <a:xfrm>
            <a:off x="400807" y="1473693"/>
            <a:ext cx="6027938" cy="4708981"/>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dirty="0"/>
              <a:t>This project achieved the goal to </a:t>
            </a:r>
            <a:r>
              <a:rPr lang="en-US" sz="2000" b="1" dirty="0"/>
              <a:t>integrate</a:t>
            </a:r>
            <a:r>
              <a:rPr lang="en-US" sz="2000" dirty="0"/>
              <a:t> both of the Visual Field Testing and Remapping modules into one single VR application.</a:t>
            </a:r>
          </a:p>
          <a:p>
            <a:pPr marL="285750" indent="-285750">
              <a:spcAft>
                <a:spcPts val="1200"/>
              </a:spcAft>
              <a:buFont typeface="Arial" panose="020B0604020202020204" pitchFamily="34" charset="0"/>
              <a:buChar char="•"/>
            </a:pPr>
            <a:r>
              <a:rPr lang="en-US" sz="2000" dirty="0"/>
              <a:t>This will simplify and streamline the process of adding new feature in future development.</a:t>
            </a:r>
          </a:p>
          <a:p>
            <a:pPr marL="285750" indent="-285750">
              <a:spcAft>
                <a:spcPts val="1200"/>
              </a:spcAft>
              <a:buFont typeface="Arial" panose="020B0604020202020204" pitchFamily="34" charset="0"/>
              <a:buChar char="•"/>
            </a:pPr>
            <a:r>
              <a:rPr lang="en-US" sz="2000" dirty="0"/>
              <a:t>A new feature to improve the comfort of remapping the visual field was also developed.</a:t>
            </a:r>
          </a:p>
          <a:p>
            <a:pPr marL="285750" indent="-285750">
              <a:spcAft>
                <a:spcPts val="1200"/>
              </a:spcAft>
              <a:buFont typeface="Arial" panose="020B0604020202020204" pitchFamily="34" charset="0"/>
              <a:buChar char="•"/>
            </a:pPr>
            <a:r>
              <a:rPr lang="en-US" sz="2000" dirty="0"/>
              <a:t>Results from user evaluation reveals that it is more efficient in terms of the time needed to do the remapping process</a:t>
            </a:r>
          </a:p>
          <a:p>
            <a:pPr marL="285750" indent="-285750">
              <a:spcAft>
                <a:spcPts val="1200"/>
              </a:spcAft>
              <a:buFont typeface="Arial" panose="020B0604020202020204" pitchFamily="34" charset="0"/>
              <a:buChar char="•"/>
            </a:pPr>
            <a:r>
              <a:rPr lang="en-US" sz="2000" dirty="0"/>
              <a:t>However, further improvements are needed for the automatic remapping to be fully useful for those with Hemianopia.</a:t>
            </a:r>
          </a:p>
        </p:txBody>
      </p:sp>
      <p:pic>
        <p:nvPicPr>
          <p:cNvPr id="5" name="Picture 4" descr="A person wearing virtual reality goggles&#10;&#10;AI-generated content may be incorrect.">
            <a:extLst>
              <a:ext uri="{FF2B5EF4-FFF2-40B4-BE49-F238E27FC236}">
                <a16:creationId xmlns:a16="http://schemas.microsoft.com/office/drawing/2014/main" id="{967B0ABB-AF7C-C358-E750-B67EA638E8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22236" y="1578497"/>
            <a:ext cx="4768957" cy="35767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a16="http://schemas.microsoft.com/office/drawing/2014/main" id="{33C2289D-F4BB-1BC1-7DA9-FF59A6276290}"/>
              </a:ext>
            </a:extLst>
          </p:cNvPr>
          <p:cNvSpPr/>
          <p:nvPr/>
        </p:nvSpPr>
        <p:spPr>
          <a:xfrm>
            <a:off x="0" y="6334779"/>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38362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1879B-F8B8-B6D6-C6C4-80CE60CD185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2C96C9A-2943-1EF3-743D-8F734ADE1020}"/>
              </a:ext>
            </a:extLst>
          </p:cNvPr>
          <p:cNvSpPr txBox="1"/>
          <p:nvPr/>
        </p:nvSpPr>
        <p:spPr>
          <a:xfrm>
            <a:off x="2722180" y="495448"/>
            <a:ext cx="6747640" cy="584775"/>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Future works</a:t>
            </a:r>
            <a:endParaRPr lang="en-GB" sz="32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3AC73BB-6BB2-66B5-C255-7A1EAC855478}"/>
              </a:ext>
            </a:extLst>
          </p:cNvPr>
          <p:cNvSpPr txBox="1"/>
          <p:nvPr/>
        </p:nvSpPr>
        <p:spPr>
          <a:xfrm>
            <a:off x="400807" y="1473693"/>
            <a:ext cx="6027938" cy="517064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b="1" dirty="0"/>
              <a:t>Automatic remapping with VFT Data</a:t>
            </a:r>
          </a:p>
          <a:p>
            <a:pPr marL="742950" lvl="1" indent="-285750">
              <a:spcAft>
                <a:spcPts val="1200"/>
              </a:spcAft>
              <a:buFont typeface="Arial" panose="020B0604020202020204" pitchFamily="34" charset="0"/>
              <a:buChar char="•"/>
            </a:pPr>
            <a:r>
              <a:rPr lang="en-US" sz="2000" dirty="0" err="1"/>
              <a:t>Personalised</a:t>
            </a:r>
            <a:r>
              <a:rPr lang="en-US" sz="2000" dirty="0"/>
              <a:t> remapping procedure, rather than preset.</a:t>
            </a:r>
          </a:p>
          <a:p>
            <a:pPr marL="285750" indent="-285750">
              <a:spcAft>
                <a:spcPts val="1200"/>
              </a:spcAft>
              <a:buFont typeface="Arial" panose="020B0604020202020204" pitchFamily="34" charset="0"/>
              <a:buChar char="•"/>
            </a:pPr>
            <a:r>
              <a:rPr lang="en-US" sz="2000" b="1" dirty="0"/>
              <a:t>Porting  to the latest version of Unity</a:t>
            </a:r>
          </a:p>
          <a:p>
            <a:pPr marL="742950" lvl="1" indent="-285750">
              <a:spcAft>
                <a:spcPts val="1200"/>
              </a:spcAft>
              <a:buFont typeface="Arial" panose="020B0604020202020204" pitchFamily="34" charset="0"/>
              <a:buChar char="•"/>
            </a:pPr>
            <a:r>
              <a:rPr lang="en-US" sz="2000" dirty="0"/>
              <a:t>Use the latest version to access latest features and conform to latest standards</a:t>
            </a:r>
          </a:p>
          <a:p>
            <a:pPr marL="285750" indent="-285750">
              <a:spcAft>
                <a:spcPts val="1200"/>
              </a:spcAft>
              <a:buFont typeface="Arial" panose="020B0604020202020204" pitchFamily="34" charset="0"/>
              <a:buChar char="•"/>
            </a:pPr>
            <a:r>
              <a:rPr lang="en-US" sz="2000" b="1" dirty="0"/>
              <a:t>Portability of HMD</a:t>
            </a:r>
          </a:p>
          <a:p>
            <a:pPr marL="742950" lvl="1" indent="-285750">
              <a:spcAft>
                <a:spcPts val="1200"/>
              </a:spcAft>
              <a:buFont typeface="Arial" panose="020B0604020202020204" pitchFamily="34" charset="0"/>
              <a:buChar char="•"/>
            </a:pPr>
            <a:r>
              <a:rPr lang="en-US" sz="2000" dirty="0"/>
              <a:t>Use newer and lighter HMDs for the application, increasing comfort.</a:t>
            </a:r>
          </a:p>
          <a:p>
            <a:pPr marL="285750" indent="-285750">
              <a:spcAft>
                <a:spcPts val="1200"/>
              </a:spcAft>
              <a:buFont typeface="Arial" panose="020B0604020202020204" pitchFamily="34" charset="0"/>
              <a:buChar char="•"/>
            </a:pPr>
            <a:r>
              <a:rPr lang="en-US" sz="2000" b="1" dirty="0"/>
              <a:t>Adaptive remapping</a:t>
            </a:r>
          </a:p>
          <a:p>
            <a:pPr marL="742950" lvl="1" indent="-285750">
              <a:spcAft>
                <a:spcPts val="1200"/>
              </a:spcAft>
              <a:buFont typeface="Arial" panose="020B0604020202020204" pitchFamily="34" charset="0"/>
              <a:buChar char="•"/>
            </a:pPr>
            <a:r>
              <a:rPr lang="en-US" sz="2000" dirty="0"/>
              <a:t>Use eye-tracker to responsively adjust the remapped vision to where the user is seeing, rather than static</a:t>
            </a:r>
          </a:p>
        </p:txBody>
      </p:sp>
      <p:pic>
        <p:nvPicPr>
          <p:cNvPr id="5" name="Picture 4" descr="A person wearing virtual reality goggles&#10;&#10;AI-generated content may be incorrect.">
            <a:extLst>
              <a:ext uri="{FF2B5EF4-FFF2-40B4-BE49-F238E27FC236}">
                <a16:creationId xmlns:a16="http://schemas.microsoft.com/office/drawing/2014/main" id="{59EF7B06-77AF-8D9A-9F6B-33F8F7D038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22236" y="1578497"/>
            <a:ext cx="4768957" cy="35767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08345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7AFEC-2CCF-44FC-9C5D-B29866575A9A}"/>
            </a:ext>
          </a:extLst>
        </p:cNvPr>
        <p:cNvGrpSpPr/>
        <p:nvPr/>
      </p:nvGrpSpPr>
      <p:grpSpPr>
        <a:xfrm>
          <a:off x="0" y="0"/>
          <a:ext cx="0" cy="0"/>
          <a:chOff x="0" y="0"/>
          <a:chExt cx="0" cy="0"/>
        </a:xfrm>
      </p:grpSpPr>
      <p:pic>
        <p:nvPicPr>
          <p:cNvPr id="7" name="Picture 6" descr="The South Front of the University">
            <a:extLst>
              <a:ext uri="{FF2B5EF4-FFF2-40B4-BE49-F238E27FC236}">
                <a16:creationId xmlns:a16="http://schemas.microsoft.com/office/drawing/2014/main" id="{6981F243-9D8C-6373-B12E-898041F4AE3E}"/>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DB82971-6512-6088-B058-79712991A8C4}"/>
              </a:ext>
              <a:ext uri="{C183D7F6-B498-43B3-948B-1728B52AA6E4}">
                <adec:decorative xmlns:adec="http://schemas.microsoft.com/office/drawing/2017/decorative" val="1"/>
              </a:ext>
            </a:extLst>
          </p:cNvPr>
          <p:cNvSpPr/>
          <p:nvPr/>
        </p:nvSpPr>
        <p:spPr bwMode="auto">
          <a:xfrm>
            <a:off x="1094053" y="2911019"/>
            <a:ext cx="5001947" cy="1035961"/>
          </a:xfrm>
          <a:prstGeom prst="rect">
            <a:avLst/>
          </a:prstGeom>
          <a:solidFill>
            <a:schemeClr val="bg1">
              <a:alpha val="9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dirty="0">
              <a:latin typeface="Arial" charset="0"/>
              <a:ea typeface="ＭＳ Ｐゴシック" charset="-128"/>
              <a:cs typeface="ＭＳ Ｐゴシック" charset="-128"/>
            </a:endParaRPr>
          </a:p>
        </p:txBody>
      </p:sp>
      <p:sp>
        <p:nvSpPr>
          <p:cNvPr id="5" name="Title 1">
            <a:extLst>
              <a:ext uri="{FF2B5EF4-FFF2-40B4-BE49-F238E27FC236}">
                <a16:creationId xmlns:a16="http://schemas.microsoft.com/office/drawing/2014/main" id="{BE4DD7FE-1EF0-9A3B-C010-B6A7A564F24E}"/>
              </a:ext>
            </a:extLst>
          </p:cNvPr>
          <p:cNvSpPr>
            <a:spLocks noGrp="1"/>
          </p:cNvSpPr>
          <p:nvPr>
            <p:ph type="title" idx="4294967295"/>
          </p:nvPr>
        </p:nvSpPr>
        <p:spPr>
          <a:xfrm>
            <a:off x="1970844" y="3158534"/>
            <a:ext cx="3248364" cy="614082"/>
          </a:xfrm>
          <a:prstGeom prst="rect">
            <a:avLst/>
          </a:prstGeom>
        </p:spPr>
        <p:txBody>
          <a:bodyPr>
            <a:normAutofit/>
          </a:bodyPr>
          <a:lstStyle/>
          <a:p>
            <a:pPr algn="ctr"/>
            <a:r>
              <a:rPr lang="en-US" sz="3200" dirty="0">
                <a:solidFill>
                  <a:schemeClr val="tx1"/>
                </a:solidFill>
              </a:rPr>
              <a:t>Introduction</a:t>
            </a:r>
          </a:p>
        </p:txBody>
      </p:sp>
    </p:spTree>
    <p:extLst>
      <p:ext uri="{BB962C8B-B14F-4D97-AF65-F5344CB8AC3E}">
        <p14:creationId xmlns:p14="http://schemas.microsoft.com/office/powerpoint/2010/main" val="1815385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DD4EA-DE91-A48A-9AE8-61D69B9773CE}"/>
            </a:ext>
          </a:extLst>
        </p:cNvPr>
        <p:cNvGrpSpPr/>
        <p:nvPr/>
      </p:nvGrpSpPr>
      <p:grpSpPr>
        <a:xfrm>
          <a:off x="0" y="0"/>
          <a:ext cx="0" cy="0"/>
          <a:chOff x="0" y="0"/>
          <a:chExt cx="0" cy="0"/>
        </a:xfrm>
      </p:grpSpPr>
      <p:pic>
        <p:nvPicPr>
          <p:cNvPr id="7" name="Picture 6" descr="The South Front of the University">
            <a:extLst>
              <a:ext uri="{FF2B5EF4-FFF2-40B4-BE49-F238E27FC236}">
                <a16:creationId xmlns:a16="http://schemas.microsoft.com/office/drawing/2014/main" id="{ADAF54A9-32B6-A4BA-1AED-4301E5EE15DA}"/>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9F12FF0-DF8D-43BB-4235-6050B8EA9A33}"/>
              </a:ext>
              <a:ext uri="{C183D7F6-B498-43B3-948B-1728B52AA6E4}">
                <adec:decorative xmlns:adec="http://schemas.microsoft.com/office/drawing/2017/decorative" val="1"/>
              </a:ext>
            </a:extLst>
          </p:cNvPr>
          <p:cNvSpPr/>
          <p:nvPr/>
        </p:nvSpPr>
        <p:spPr bwMode="auto">
          <a:xfrm>
            <a:off x="1094053" y="2911019"/>
            <a:ext cx="5001947" cy="1035961"/>
          </a:xfrm>
          <a:prstGeom prst="rect">
            <a:avLst/>
          </a:prstGeom>
          <a:solidFill>
            <a:schemeClr val="bg1">
              <a:alpha val="9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dirty="0">
              <a:latin typeface="Arial" charset="0"/>
              <a:ea typeface="ＭＳ Ｐゴシック" charset="-128"/>
              <a:cs typeface="ＭＳ Ｐゴシック" charset="-128"/>
            </a:endParaRPr>
          </a:p>
        </p:txBody>
      </p:sp>
      <p:sp>
        <p:nvSpPr>
          <p:cNvPr id="5" name="Title 1">
            <a:extLst>
              <a:ext uri="{FF2B5EF4-FFF2-40B4-BE49-F238E27FC236}">
                <a16:creationId xmlns:a16="http://schemas.microsoft.com/office/drawing/2014/main" id="{7902FE46-2E91-7B98-2651-DB1A6B2E87FA}"/>
              </a:ext>
            </a:extLst>
          </p:cNvPr>
          <p:cNvSpPr>
            <a:spLocks noGrp="1"/>
          </p:cNvSpPr>
          <p:nvPr>
            <p:ph type="title" idx="4294967295"/>
          </p:nvPr>
        </p:nvSpPr>
        <p:spPr>
          <a:xfrm>
            <a:off x="1094054" y="3158534"/>
            <a:ext cx="5001946" cy="614082"/>
          </a:xfrm>
          <a:prstGeom prst="rect">
            <a:avLst/>
          </a:prstGeom>
        </p:spPr>
        <p:txBody>
          <a:bodyPr>
            <a:normAutofit/>
          </a:bodyPr>
          <a:lstStyle/>
          <a:p>
            <a:pPr algn="ctr"/>
            <a:r>
              <a:rPr lang="en-US" sz="3200" dirty="0">
                <a:solidFill>
                  <a:schemeClr val="tx1"/>
                </a:solidFill>
              </a:rPr>
              <a:t>Questions?</a:t>
            </a:r>
          </a:p>
        </p:txBody>
      </p:sp>
    </p:spTree>
    <p:extLst>
      <p:ext uri="{BB962C8B-B14F-4D97-AF65-F5344CB8AC3E}">
        <p14:creationId xmlns:p14="http://schemas.microsoft.com/office/powerpoint/2010/main" val="3460901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he University at sunset">
            <a:extLst>
              <a:ext uri="{FF2B5EF4-FFF2-40B4-BE49-F238E27FC236}">
                <a16:creationId xmlns:a16="http://schemas.microsoft.com/office/drawing/2014/main" id="{778F38A2-01CF-7145-BA22-B7FAA65198F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2C03AA1-5E47-2841-A2C0-74489FA31DDB}"/>
              </a:ext>
            </a:extLst>
          </p:cNvPr>
          <p:cNvSpPr>
            <a:spLocks noGrp="1"/>
          </p:cNvSpPr>
          <p:nvPr>
            <p:ph type="title" idx="4294967295"/>
          </p:nvPr>
        </p:nvSpPr>
        <p:spPr>
          <a:xfrm>
            <a:off x="647700" y="1798637"/>
            <a:ext cx="7737528" cy="4380221"/>
          </a:xfrm>
        </p:spPr>
        <p:txBody>
          <a:bodyPr>
            <a:noAutofit/>
          </a:bodyPr>
          <a:lstStyle/>
          <a:p>
            <a:pPr algn="l"/>
            <a:r>
              <a:rPr lang="en-GB" dirty="0">
                <a:solidFill>
                  <a:schemeClr val="bg1"/>
                </a:solidFill>
              </a:rPr>
              <a:t>Thank you!</a:t>
            </a:r>
            <a:br>
              <a:rPr lang="en-GB" dirty="0">
                <a:solidFill>
                  <a:schemeClr val="bg1"/>
                </a:solidFill>
              </a:rPr>
            </a:br>
            <a:br>
              <a:rPr lang="en-GB" dirty="0">
                <a:solidFill>
                  <a:schemeClr val="bg1"/>
                </a:solidFill>
              </a:rPr>
            </a:br>
            <a:r>
              <a:rPr lang="en-GB" dirty="0">
                <a:solidFill>
                  <a:schemeClr val="bg1"/>
                </a:solidFill>
              </a:rPr>
              <a:t>I enjoyed working on this project and putting my effort into it. </a:t>
            </a:r>
            <a:r>
              <a:rPr lang="en-GB" dirty="0">
                <a:solidFill>
                  <a:schemeClr val="bg1"/>
                </a:solidFill>
                <a:sym typeface="Wingdings" panose="05000000000000000000" pitchFamily="2" charset="2"/>
              </a:rPr>
              <a:t></a:t>
            </a:r>
            <a:br>
              <a:rPr lang="en-GB" dirty="0">
                <a:solidFill>
                  <a:schemeClr val="bg1"/>
                </a:solidFill>
              </a:rPr>
            </a:br>
            <a:br>
              <a:rPr lang="en-GB" dirty="0">
                <a:solidFill>
                  <a:schemeClr val="bg1"/>
                </a:solidFill>
              </a:rPr>
            </a:br>
            <a:r>
              <a:rPr lang="en-GB" dirty="0">
                <a:solidFill>
                  <a:schemeClr val="bg1"/>
                </a:solidFill>
              </a:rPr>
              <a:t>Nik Harith</a:t>
            </a:r>
            <a:br>
              <a:rPr lang="en-GB" dirty="0">
                <a:solidFill>
                  <a:schemeClr val="bg1"/>
                </a:solidFill>
              </a:rPr>
            </a:br>
            <a:r>
              <a:rPr lang="en-GB" dirty="0">
                <a:solidFill>
                  <a:schemeClr val="bg1"/>
                </a:solidFill>
              </a:rPr>
              <a:t>2673209B</a:t>
            </a:r>
            <a:br>
              <a:rPr lang="en-GB" dirty="0">
                <a:solidFill>
                  <a:schemeClr val="bg1"/>
                </a:solidFill>
              </a:rPr>
            </a:br>
            <a:endParaRPr lang="en-GB" dirty="0">
              <a:solidFill>
                <a:schemeClr val="bg1"/>
              </a:solidFill>
            </a:endParaRPr>
          </a:p>
        </p:txBody>
      </p:sp>
    </p:spTree>
    <p:extLst>
      <p:ext uri="{BB962C8B-B14F-4D97-AF65-F5344CB8AC3E}">
        <p14:creationId xmlns:p14="http://schemas.microsoft.com/office/powerpoint/2010/main" val="3006378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A83975-6916-1351-8837-6A4EBA77583B}"/>
              </a:ext>
            </a:extLst>
          </p:cNvPr>
          <p:cNvSpPr txBox="1"/>
          <p:nvPr/>
        </p:nvSpPr>
        <p:spPr>
          <a:xfrm>
            <a:off x="739273" y="839845"/>
            <a:ext cx="3182112" cy="400110"/>
          </a:xfrm>
          <a:prstGeom prst="rect">
            <a:avLst/>
          </a:prstGeom>
          <a:noFill/>
        </p:spPr>
        <p:txBody>
          <a:bodyPr wrap="square" rtlCol="0">
            <a:spAutoFit/>
          </a:bodyPr>
          <a:lstStyle/>
          <a:p>
            <a:pPr algn="ctr"/>
            <a:r>
              <a:rPr lang="en-US" sz="2000" b="1" dirty="0">
                <a:solidFill>
                  <a:srgbClr val="00355F"/>
                </a:solidFill>
                <a:latin typeface="Arial" panose="020B0604020202020204" pitchFamily="34" charset="0"/>
                <a:cs typeface="Arial" panose="020B0604020202020204" pitchFamily="34" charset="0"/>
              </a:rPr>
              <a:t>Introduction</a:t>
            </a:r>
            <a:endParaRPr lang="en-GB" sz="2000" b="1" dirty="0">
              <a:solidFill>
                <a:srgbClr val="00355F"/>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551259F-720C-4E8C-B333-967AD93BE26B}"/>
              </a:ext>
            </a:extLst>
          </p:cNvPr>
          <p:cNvSpPr txBox="1"/>
          <p:nvPr/>
        </p:nvSpPr>
        <p:spPr>
          <a:xfrm>
            <a:off x="569392" y="1677181"/>
            <a:ext cx="3521875" cy="246221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b="1" dirty="0"/>
              <a:t>Hemianopia</a:t>
            </a:r>
            <a:r>
              <a:rPr lang="en-US" dirty="0"/>
              <a:t> is a cortical visual impairment that limits the visual field of a person to half of it, either to the right or left side</a:t>
            </a:r>
          </a:p>
          <a:p>
            <a:pPr marL="285750" indent="-285750">
              <a:spcAft>
                <a:spcPts val="1200"/>
              </a:spcAft>
              <a:buFont typeface="Arial" panose="020B0604020202020204" pitchFamily="34" charset="0"/>
              <a:buChar char="•"/>
            </a:pPr>
            <a:r>
              <a:rPr lang="en-US" dirty="0"/>
              <a:t>Commonly caused by </a:t>
            </a:r>
            <a:r>
              <a:rPr lang="en-US" b="1" dirty="0"/>
              <a:t>stroke</a:t>
            </a:r>
            <a:r>
              <a:rPr lang="en-US" dirty="0"/>
              <a:t>, it reduces spatial awareness, making tasks such as navigation, reading and driving difficult.</a:t>
            </a:r>
          </a:p>
        </p:txBody>
      </p:sp>
      <p:sp>
        <p:nvSpPr>
          <p:cNvPr id="5" name="Rectangle 4">
            <a:extLst>
              <a:ext uri="{FF2B5EF4-FFF2-40B4-BE49-F238E27FC236}">
                <a16:creationId xmlns:a16="http://schemas.microsoft.com/office/drawing/2014/main" id="{C08BCCFB-0A0B-9C92-21BB-E9370CA47ABE}"/>
              </a:ext>
            </a:extLst>
          </p:cNvPr>
          <p:cNvSpPr/>
          <p:nvPr/>
        </p:nvSpPr>
        <p:spPr>
          <a:xfrm>
            <a:off x="4858871" y="1"/>
            <a:ext cx="7333130" cy="6858000"/>
          </a:xfrm>
          <a:prstGeom prst="rect">
            <a:avLst/>
          </a:prstGeom>
          <a:solidFill>
            <a:srgbClr val="EBF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A28E2F2-8C5F-2423-3915-D24C4C8DF458}"/>
              </a:ext>
            </a:extLst>
          </p:cNvPr>
          <p:cNvSpPr txBox="1"/>
          <p:nvPr/>
        </p:nvSpPr>
        <p:spPr>
          <a:xfrm>
            <a:off x="6679558" y="839845"/>
            <a:ext cx="3182112" cy="400110"/>
          </a:xfrm>
          <a:prstGeom prst="rect">
            <a:avLst/>
          </a:prstGeom>
          <a:noFill/>
        </p:spPr>
        <p:txBody>
          <a:bodyPr wrap="square" rtlCol="0">
            <a:spAutoFit/>
          </a:bodyPr>
          <a:lstStyle/>
          <a:p>
            <a:pPr algn="ctr"/>
            <a:r>
              <a:rPr lang="en-US" sz="2000" b="1" dirty="0">
                <a:solidFill>
                  <a:srgbClr val="00355F"/>
                </a:solidFill>
                <a:latin typeface="Arial" panose="020B0604020202020204" pitchFamily="34" charset="0"/>
                <a:cs typeface="Arial" panose="020B0604020202020204" pitchFamily="34" charset="0"/>
              </a:rPr>
              <a:t>Motivations:</a:t>
            </a:r>
            <a:endParaRPr lang="en-GB" sz="2000" b="1" dirty="0">
              <a:solidFill>
                <a:srgbClr val="00355F"/>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0D0B174-587C-7AA4-FE8C-7EF068DC5EC8}"/>
              </a:ext>
            </a:extLst>
          </p:cNvPr>
          <p:cNvSpPr txBox="1"/>
          <p:nvPr/>
        </p:nvSpPr>
        <p:spPr>
          <a:xfrm>
            <a:off x="5604017" y="1546833"/>
            <a:ext cx="5333194" cy="3877985"/>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The devices used to assess hemianopia are often </a:t>
            </a:r>
            <a:r>
              <a:rPr lang="en-US" b="1" dirty="0"/>
              <a:t>expensive</a:t>
            </a:r>
            <a:r>
              <a:rPr lang="en-US" dirty="0"/>
              <a:t> and requires an expert.</a:t>
            </a:r>
          </a:p>
          <a:p>
            <a:pPr marL="285750" indent="-285750">
              <a:spcAft>
                <a:spcPts val="1200"/>
              </a:spcAft>
              <a:buFont typeface="Arial" panose="020B0604020202020204" pitchFamily="34" charset="0"/>
              <a:buChar char="•"/>
            </a:pPr>
            <a:r>
              <a:rPr lang="en-US" dirty="0"/>
              <a:t>Common ways alleviate the effects of hemianopia uses methods such as Fresnel glasses are often </a:t>
            </a:r>
            <a:r>
              <a:rPr lang="en-US" b="1" dirty="0"/>
              <a:t>ineffective</a:t>
            </a:r>
            <a:r>
              <a:rPr lang="en-US" dirty="0"/>
              <a:t> in improving the condition in the long run.</a:t>
            </a:r>
          </a:p>
          <a:p>
            <a:pPr marL="285750" indent="-285750">
              <a:spcAft>
                <a:spcPts val="1200"/>
              </a:spcAft>
              <a:buFont typeface="Arial" panose="020B0604020202020204" pitchFamily="34" charset="0"/>
              <a:buChar char="•"/>
            </a:pPr>
            <a:r>
              <a:rPr lang="en-US" dirty="0"/>
              <a:t>Virtual Reality (VR) technology, packed with </a:t>
            </a:r>
            <a:r>
              <a:rPr lang="en-US" b="1" dirty="0"/>
              <a:t>numerous features </a:t>
            </a:r>
            <a:r>
              <a:rPr lang="en-US" dirty="0"/>
              <a:t>such as eye-tracking and camera passthrough has become more </a:t>
            </a:r>
            <a:r>
              <a:rPr lang="en-US" b="1" dirty="0"/>
              <a:t>accessible</a:t>
            </a:r>
            <a:r>
              <a:rPr lang="en-US" dirty="0"/>
              <a:t> and have the potential to be </a:t>
            </a:r>
            <a:r>
              <a:rPr lang="en-US" dirty="0" err="1"/>
              <a:t>utilised</a:t>
            </a:r>
            <a:r>
              <a:rPr lang="en-US" dirty="0"/>
              <a:t> to help people with hemianopia.</a:t>
            </a:r>
          </a:p>
          <a:p>
            <a:pPr marL="285750" indent="-285750">
              <a:spcAft>
                <a:spcPts val="1200"/>
              </a:spcAft>
              <a:buFont typeface="Arial" panose="020B0604020202020204" pitchFamily="34" charset="0"/>
              <a:buChar char="•"/>
            </a:pPr>
            <a:endParaRPr lang="en-GB" dirty="0"/>
          </a:p>
        </p:txBody>
      </p:sp>
      <p:sp>
        <p:nvSpPr>
          <p:cNvPr id="10" name="Rectangle 9">
            <a:extLst>
              <a:ext uri="{FF2B5EF4-FFF2-40B4-BE49-F238E27FC236}">
                <a16:creationId xmlns:a16="http://schemas.microsoft.com/office/drawing/2014/main" id="{BE374DD4-30E9-3BFC-BBA2-F1C9C2C4C60F}"/>
              </a:ext>
            </a:extLst>
          </p:cNvPr>
          <p:cNvSpPr/>
          <p:nvPr/>
        </p:nvSpPr>
        <p:spPr>
          <a:xfrm>
            <a:off x="0" y="6334779"/>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F582B8DE-7934-19AC-1498-D32550B92CF8}"/>
              </a:ext>
            </a:extLst>
          </p:cNvPr>
          <p:cNvSpPr/>
          <p:nvPr/>
        </p:nvSpPr>
        <p:spPr>
          <a:xfrm>
            <a:off x="0" y="0"/>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descr="A cityscape with a few buildings&#10;&#10;AI-generated content may be incorrect.">
            <a:extLst>
              <a:ext uri="{FF2B5EF4-FFF2-40B4-BE49-F238E27FC236}">
                <a16:creationId xmlns:a16="http://schemas.microsoft.com/office/drawing/2014/main" id="{9C40DC3A-09A9-DC95-8C3F-1A58C67DCE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4337" y="4274037"/>
            <a:ext cx="3605791" cy="1813564"/>
          </a:xfrm>
          <a:prstGeom prst="rect">
            <a:avLst/>
          </a:prstGeom>
        </p:spPr>
      </p:pic>
    </p:spTree>
    <p:extLst>
      <p:ext uri="{BB962C8B-B14F-4D97-AF65-F5344CB8AC3E}">
        <p14:creationId xmlns:p14="http://schemas.microsoft.com/office/powerpoint/2010/main" val="2605776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8E5D6-E02E-8D14-CF58-2FA57C9948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96E137-F69B-E7BF-F38B-04728EB86F23}"/>
              </a:ext>
            </a:extLst>
          </p:cNvPr>
          <p:cNvSpPr>
            <a:spLocks noGrp="1"/>
          </p:cNvSpPr>
          <p:nvPr>
            <p:ph type="title"/>
          </p:nvPr>
        </p:nvSpPr>
        <p:spPr>
          <a:xfrm>
            <a:off x="2549236" y="533614"/>
            <a:ext cx="9210963" cy="888786"/>
          </a:xfrm>
        </p:spPr>
        <p:txBody>
          <a:bodyPr vert="horz" lIns="91440" tIns="45720" rIns="91440" bIns="45720" rtlCol="0" anchor="t">
            <a:normAutofit/>
          </a:bodyPr>
          <a:lstStyle/>
          <a:p>
            <a:r>
              <a:rPr lang="en-GB" b="1" kern="1200" dirty="0">
                <a:latin typeface="Arial" panose="020B0604020202020204" pitchFamily="34" charset="0"/>
                <a:ea typeface="+mj-ea"/>
                <a:cs typeface="Arial" panose="020B0604020202020204" pitchFamily="34" charset="0"/>
              </a:rPr>
              <a:t>Outline</a:t>
            </a:r>
          </a:p>
        </p:txBody>
      </p:sp>
      <p:sp>
        <p:nvSpPr>
          <p:cNvPr id="6" name="Rectangle 5">
            <a:extLst>
              <a:ext uri="{FF2B5EF4-FFF2-40B4-BE49-F238E27FC236}">
                <a16:creationId xmlns:a16="http://schemas.microsoft.com/office/drawing/2014/main" id="{2984A6C1-7805-2259-96CF-3CCC6E68BFAE}"/>
              </a:ext>
            </a:extLst>
          </p:cNvPr>
          <p:cNvSpPr/>
          <p:nvPr/>
        </p:nvSpPr>
        <p:spPr>
          <a:xfrm>
            <a:off x="5827059" y="0"/>
            <a:ext cx="6364941" cy="6858000"/>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86C5284A-2E67-C097-E505-E4DE90876C93}"/>
              </a:ext>
            </a:extLst>
          </p:cNvPr>
          <p:cNvSpPr txBox="1"/>
          <p:nvPr/>
        </p:nvSpPr>
        <p:spPr>
          <a:xfrm>
            <a:off x="528916" y="1572660"/>
            <a:ext cx="3182112" cy="400110"/>
          </a:xfrm>
          <a:prstGeom prst="rect">
            <a:avLst/>
          </a:prstGeom>
          <a:noFill/>
        </p:spPr>
        <p:txBody>
          <a:bodyPr wrap="square" rtlCol="0">
            <a:spAutoFit/>
          </a:bodyPr>
          <a:lstStyle/>
          <a:p>
            <a:r>
              <a:rPr lang="en-US" sz="2000" b="1" dirty="0">
                <a:solidFill>
                  <a:srgbClr val="00355F"/>
                </a:solidFill>
                <a:latin typeface="Arial" panose="020B0604020202020204" pitchFamily="34" charset="0"/>
                <a:cs typeface="Arial" panose="020B0604020202020204" pitchFamily="34" charset="0"/>
              </a:rPr>
              <a:t>Aims:</a:t>
            </a:r>
            <a:endParaRPr lang="en-GB" sz="2000" b="1" dirty="0">
              <a:solidFill>
                <a:srgbClr val="00355F"/>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6D215E23-B9DE-1AAA-6117-C9ABC355B9F0}"/>
              </a:ext>
            </a:extLst>
          </p:cNvPr>
          <p:cNvSpPr txBox="1"/>
          <p:nvPr/>
        </p:nvSpPr>
        <p:spPr>
          <a:xfrm>
            <a:off x="308206" y="2123030"/>
            <a:ext cx="4846500" cy="443198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This project continues the efforts of </a:t>
            </a:r>
            <a:r>
              <a:rPr lang="en-US" b="1" dirty="0"/>
              <a:t>previous students </a:t>
            </a:r>
            <a:r>
              <a:rPr lang="en-US" dirty="0"/>
              <a:t>developing the various ways to detect the visual impairment, specifically hemianopia, and aid people that has it using VR technology.</a:t>
            </a:r>
          </a:p>
          <a:p>
            <a:pPr marL="285750" indent="-285750">
              <a:spcAft>
                <a:spcPts val="1200"/>
              </a:spcAft>
              <a:buFont typeface="Arial" panose="020B0604020202020204" pitchFamily="34" charset="0"/>
              <a:buChar char="•"/>
            </a:pPr>
            <a:r>
              <a:rPr lang="en-US" dirty="0"/>
              <a:t>Those projects however were developed separately and are </a:t>
            </a:r>
            <a:r>
              <a:rPr lang="en-US" b="1" dirty="0"/>
              <a:t>disjoint</a:t>
            </a:r>
            <a:r>
              <a:rPr lang="en-US" dirty="0"/>
              <a:t> from each other at the moment.</a:t>
            </a:r>
          </a:p>
          <a:p>
            <a:pPr marL="285750" indent="-285750">
              <a:spcAft>
                <a:spcPts val="1200"/>
              </a:spcAft>
              <a:buFont typeface="Arial" panose="020B0604020202020204" pitchFamily="34" charset="0"/>
              <a:buChar char="•"/>
            </a:pPr>
            <a:r>
              <a:rPr lang="en-US" dirty="0"/>
              <a:t>There is a need to </a:t>
            </a:r>
            <a:r>
              <a:rPr lang="en-US" b="1" dirty="0"/>
              <a:t>integrate</a:t>
            </a:r>
            <a:r>
              <a:rPr lang="en-US" dirty="0"/>
              <a:t> them into a single application so that functionalities could be combined and complement each other’s functionalities.</a:t>
            </a:r>
          </a:p>
          <a:p>
            <a:pPr marL="285750" indent="-285750">
              <a:spcAft>
                <a:spcPts val="1200"/>
              </a:spcAft>
              <a:buFont typeface="Arial" panose="020B0604020202020204" pitchFamily="34" charset="0"/>
              <a:buChar char="•"/>
            </a:pPr>
            <a:r>
              <a:rPr lang="en-US" dirty="0"/>
              <a:t>The application would also be extensible, and new features may be added easily.</a:t>
            </a:r>
          </a:p>
        </p:txBody>
      </p:sp>
      <p:sp>
        <p:nvSpPr>
          <p:cNvPr id="3" name="TextBox 2">
            <a:extLst>
              <a:ext uri="{FF2B5EF4-FFF2-40B4-BE49-F238E27FC236}">
                <a16:creationId xmlns:a16="http://schemas.microsoft.com/office/drawing/2014/main" id="{0FCB7A89-8100-1C26-27C9-9A3FA45BAA41}"/>
              </a:ext>
            </a:extLst>
          </p:cNvPr>
          <p:cNvSpPr txBox="1"/>
          <p:nvPr/>
        </p:nvSpPr>
        <p:spPr>
          <a:xfrm>
            <a:off x="6096000" y="1972770"/>
            <a:ext cx="5934635"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This is a collaboration project, where I mostly focused on the integration part and Visual Field Remapping (VFR), while Caleb, worked on the Visual Field Testing (VFT) module.</a:t>
            </a: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12" name="Oval 11">
            <a:extLst>
              <a:ext uri="{FF2B5EF4-FFF2-40B4-BE49-F238E27FC236}">
                <a16:creationId xmlns:a16="http://schemas.microsoft.com/office/drawing/2014/main" id="{42E8ED5F-E749-1F86-4803-3B17F1D05999}"/>
              </a:ext>
            </a:extLst>
          </p:cNvPr>
          <p:cNvSpPr/>
          <p:nvPr/>
        </p:nvSpPr>
        <p:spPr>
          <a:xfrm>
            <a:off x="6915704" y="3007924"/>
            <a:ext cx="4338221" cy="3573102"/>
          </a:xfrm>
          <a:prstGeom prst="ellipse">
            <a:avLst/>
          </a:prstGeom>
          <a:blipFill dpi="0" rotWithShape="1">
            <a:blip r:embed="rId2" cstate="print">
              <a:extLst>
                <a:ext uri="{28A0092B-C50C-407E-A947-70E740481C1C}">
                  <a14:useLocalDpi xmlns:a14="http://schemas.microsoft.com/office/drawing/2010/main" val="0"/>
                </a:ext>
              </a:extLst>
            </a:blip>
            <a:srcRect/>
            <a:stretch>
              <a:fillRect/>
            </a:stretch>
          </a:blipFill>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244321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he South Front of the University">
            <a:extLst>
              <a:ext uri="{FF2B5EF4-FFF2-40B4-BE49-F238E27FC236}">
                <a16:creationId xmlns:a16="http://schemas.microsoft.com/office/drawing/2014/main" id="{F5289F01-9C4E-404B-A711-E83C3A36364E}"/>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C183D7F6-B498-43B3-948B-1728B52AA6E4}">
                <adec:decorative xmlns:adec="http://schemas.microsoft.com/office/drawing/2017/decorative" val="1"/>
              </a:ext>
            </a:extLst>
          </p:cNvPr>
          <p:cNvSpPr/>
          <p:nvPr/>
        </p:nvSpPr>
        <p:spPr bwMode="auto">
          <a:xfrm>
            <a:off x="1094053" y="2911019"/>
            <a:ext cx="5001947" cy="1035961"/>
          </a:xfrm>
          <a:prstGeom prst="rect">
            <a:avLst/>
          </a:prstGeom>
          <a:solidFill>
            <a:schemeClr val="bg1">
              <a:alpha val="90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endParaRPr lang="en-US" sz="3200">
              <a:latin typeface="Arial" charset="0"/>
              <a:ea typeface="ＭＳ Ｐゴシック" charset="-128"/>
              <a:cs typeface="ＭＳ Ｐゴシック" charset="-128"/>
            </a:endParaRPr>
          </a:p>
        </p:txBody>
      </p:sp>
      <p:sp>
        <p:nvSpPr>
          <p:cNvPr id="5" name="Title 1"/>
          <p:cNvSpPr>
            <a:spLocks noGrp="1"/>
          </p:cNvSpPr>
          <p:nvPr>
            <p:ph type="title" idx="4294967295"/>
          </p:nvPr>
        </p:nvSpPr>
        <p:spPr>
          <a:xfrm>
            <a:off x="2613669" y="3158534"/>
            <a:ext cx="1962713" cy="614082"/>
          </a:xfrm>
          <a:prstGeom prst="rect">
            <a:avLst/>
          </a:prstGeom>
        </p:spPr>
        <p:txBody>
          <a:bodyPr>
            <a:normAutofit/>
          </a:bodyPr>
          <a:lstStyle/>
          <a:p>
            <a:pPr algn="ctr"/>
            <a:r>
              <a:rPr lang="en-US" sz="3200" dirty="0">
                <a:solidFill>
                  <a:schemeClr val="tx1"/>
                </a:solidFill>
              </a:rPr>
              <a:t>Design</a:t>
            </a:r>
          </a:p>
        </p:txBody>
      </p:sp>
    </p:spTree>
    <p:extLst>
      <p:ext uri="{BB962C8B-B14F-4D97-AF65-F5344CB8AC3E}">
        <p14:creationId xmlns:p14="http://schemas.microsoft.com/office/powerpoint/2010/main" val="2427181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2C172-8933-111F-9962-CA70AFD99301}"/>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4992DC9-0386-84DD-3192-3A85E1B79120}"/>
              </a:ext>
            </a:extLst>
          </p:cNvPr>
          <p:cNvSpPr/>
          <p:nvPr/>
        </p:nvSpPr>
        <p:spPr>
          <a:xfrm>
            <a:off x="0" y="5697"/>
            <a:ext cx="3985167" cy="6852303"/>
          </a:xfrm>
          <a:prstGeom prst="rect">
            <a:avLst/>
          </a:prstGeom>
          <a:solidFill>
            <a:srgbClr val="EBF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4C2953C3-064B-1E77-B437-C404C7998B18}"/>
              </a:ext>
            </a:extLst>
          </p:cNvPr>
          <p:cNvSpPr/>
          <p:nvPr/>
        </p:nvSpPr>
        <p:spPr>
          <a:xfrm>
            <a:off x="0" y="6334779"/>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B3DCCF34-E8A0-8771-7C9D-4C50F403D6FE}"/>
              </a:ext>
            </a:extLst>
          </p:cNvPr>
          <p:cNvSpPr/>
          <p:nvPr/>
        </p:nvSpPr>
        <p:spPr>
          <a:xfrm>
            <a:off x="0" y="0"/>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A diagram of a flowchart&#10;&#10;AI-generated content may be incorrect.">
            <a:extLst>
              <a:ext uri="{FF2B5EF4-FFF2-40B4-BE49-F238E27FC236}">
                <a16:creationId xmlns:a16="http://schemas.microsoft.com/office/drawing/2014/main" id="{DECA2B7D-F61D-2888-11A9-1EA1F4E8C7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167" y="523220"/>
            <a:ext cx="8206833" cy="5805861"/>
          </a:xfrm>
          <a:prstGeom prst="rect">
            <a:avLst/>
          </a:prstGeom>
        </p:spPr>
      </p:pic>
      <p:sp>
        <p:nvSpPr>
          <p:cNvPr id="11" name="Rectangle 10">
            <a:extLst>
              <a:ext uri="{FF2B5EF4-FFF2-40B4-BE49-F238E27FC236}">
                <a16:creationId xmlns:a16="http://schemas.microsoft.com/office/drawing/2014/main" id="{92ED9E6C-C786-AD02-59F8-5E5CB546D2B9}"/>
              </a:ext>
            </a:extLst>
          </p:cNvPr>
          <p:cNvSpPr/>
          <p:nvPr/>
        </p:nvSpPr>
        <p:spPr>
          <a:xfrm>
            <a:off x="4455458" y="4679577"/>
            <a:ext cx="1102659" cy="394447"/>
          </a:xfrm>
          <a:prstGeom prst="rect">
            <a:avLst/>
          </a:prstGeom>
          <a:solidFill>
            <a:srgbClr val="DAE8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State</a:t>
            </a:r>
            <a:endParaRPr lang="en-GB" sz="1400" dirty="0">
              <a:solidFill>
                <a:sysClr val="windowText" lastClr="000000"/>
              </a:solidFill>
            </a:endParaRPr>
          </a:p>
        </p:txBody>
      </p:sp>
      <p:sp>
        <p:nvSpPr>
          <p:cNvPr id="12" name="Diamond 11">
            <a:extLst>
              <a:ext uri="{FF2B5EF4-FFF2-40B4-BE49-F238E27FC236}">
                <a16:creationId xmlns:a16="http://schemas.microsoft.com/office/drawing/2014/main" id="{DA832146-9AF7-9C01-F278-D98EA13F3654}"/>
              </a:ext>
            </a:extLst>
          </p:cNvPr>
          <p:cNvSpPr/>
          <p:nvPr/>
        </p:nvSpPr>
        <p:spPr>
          <a:xfrm>
            <a:off x="4240305" y="5226422"/>
            <a:ext cx="1532966" cy="735106"/>
          </a:xfrm>
          <a:prstGeom prst="diamond">
            <a:avLst/>
          </a:prstGeom>
          <a:solidFill>
            <a:srgbClr val="FFE6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solidFill>
                  <a:sysClr val="windowText" lastClr="000000"/>
                </a:solidFill>
              </a:rPr>
              <a:t>Process/</a:t>
            </a:r>
            <a:br>
              <a:rPr lang="en-US" sz="1000" dirty="0">
                <a:solidFill>
                  <a:sysClr val="windowText" lastClr="000000"/>
                </a:solidFill>
              </a:rPr>
            </a:br>
            <a:r>
              <a:rPr lang="en-US" sz="1000" dirty="0">
                <a:solidFill>
                  <a:sysClr val="windowText" lastClr="000000"/>
                </a:solidFill>
              </a:rPr>
              <a:t>interaction</a:t>
            </a:r>
            <a:endParaRPr lang="en-GB" sz="1000" dirty="0">
              <a:solidFill>
                <a:sysClr val="windowText" lastClr="000000"/>
              </a:solidFill>
            </a:endParaRPr>
          </a:p>
        </p:txBody>
      </p:sp>
      <p:sp>
        <p:nvSpPr>
          <p:cNvPr id="14" name="TextBox 13">
            <a:extLst>
              <a:ext uri="{FF2B5EF4-FFF2-40B4-BE49-F238E27FC236}">
                <a16:creationId xmlns:a16="http://schemas.microsoft.com/office/drawing/2014/main" id="{F7AC07B4-BC4D-3702-B3E5-C775F624CFED}"/>
              </a:ext>
            </a:extLst>
          </p:cNvPr>
          <p:cNvSpPr txBox="1"/>
          <p:nvPr/>
        </p:nvSpPr>
        <p:spPr>
          <a:xfrm>
            <a:off x="401528" y="2413337"/>
            <a:ext cx="3048000" cy="317009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A </a:t>
            </a:r>
            <a:r>
              <a:rPr lang="en-US" b="1" dirty="0"/>
              <a:t>common menu </a:t>
            </a:r>
            <a:r>
              <a:rPr lang="en-US" dirty="0"/>
              <a:t>(CORE menu) encompasses both modules we want to integrate.</a:t>
            </a:r>
          </a:p>
          <a:p>
            <a:pPr marL="285750" indent="-285750">
              <a:spcAft>
                <a:spcPts val="1200"/>
              </a:spcAft>
              <a:buFont typeface="Arial" panose="020B0604020202020204" pitchFamily="34" charset="0"/>
              <a:buChar char="•"/>
            </a:pPr>
            <a:r>
              <a:rPr lang="en-US" dirty="0"/>
              <a:t>Both modules retains their functionalities from previous projects.</a:t>
            </a:r>
          </a:p>
          <a:p>
            <a:pPr marL="285750" indent="-285750">
              <a:spcAft>
                <a:spcPts val="1200"/>
              </a:spcAft>
              <a:buFont typeface="Arial" panose="020B0604020202020204" pitchFamily="34" charset="0"/>
              <a:buChar char="•"/>
            </a:pPr>
            <a:r>
              <a:rPr lang="en-US" dirty="0"/>
              <a:t>Users can access both modules </a:t>
            </a:r>
            <a:r>
              <a:rPr lang="en-US" b="1" dirty="0"/>
              <a:t>without leaving the application</a:t>
            </a:r>
            <a:r>
              <a:rPr lang="en-US" dirty="0"/>
              <a:t>.</a:t>
            </a:r>
          </a:p>
        </p:txBody>
      </p:sp>
      <p:sp>
        <p:nvSpPr>
          <p:cNvPr id="15" name="TextBox 14">
            <a:extLst>
              <a:ext uri="{FF2B5EF4-FFF2-40B4-BE49-F238E27FC236}">
                <a16:creationId xmlns:a16="http://schemas.microsoft.com/office/drawing/2014/main" id="{430F0D9D-2F1B-E231-B941-8EAA7BB62124}"/>
              </a:ext>
            </a:extLst>
          </p:cNvPr>
          <p:cNvSpPr txBox="1"/>
          <p:nvPr/>
        </p:nvSpPr>
        <p:spPr>
          <a:xfrm>
            <a:off x="401528" y="1545377"/>
            <a:ext cx="3182112" cy="400110"/>
          </a:xfrm>
          <a:prstGeom prst="rect">
            <a:avLst/>
          </a:prstGeom>
          <a:noFill/>
        </p:spPr>
        <p:txBody>
          <a:bodyPr wrap="square" rtlCol="0">
            <a:spAutoFit/>
          </a:bodyPr>
          <a:lstStyle/>
          <a:p>
            <a:r>
              <a:rPr lang="en-US" sz="2000" b="1" dirty="0">
                <a:solidFill>
                  <a:srgbClr val="00355F"/>
                </a:solidFill>
                <a:latin typeface="Arial" panose="020B0604020202020204" pitchFamily="34" charset="0"/>
                <a:cs typeface="Arial" panose="020B0604020202020204" pitchFamily="34" charset="0"/>
              </a:rPr>
              <a:t>Application workflow</a:t>
            </a:r>
            <a:endParaRPr lang="en-GB" sz="2000" b="1" dirty="0">
              <a:solidFill>
                <a:srgbClr val="00355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7750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73EDD-1763-0ACE-C478-BFD2EDCEB40C}"/>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011F92B-1B33-9774-5259-0FF6CD761696}"/>
              </a:ext>
            </a:extLst>
          </p:cNvPr>
          <p:cNvSpPr/>
          <p:nvPr/>
        </p:nvSpPr>
        <p:spPr>
          <a:xfrm>
            <a:off x="7628965" y="5697"/>
            <a:ext cx="4563035" cy="6852303"/>
          </a:xfrm>
          <a:prstGeom prst="rect">
            <a:avLst/>
          </a:prstGeom>
          <a:solidFill>
            <a:srgbClr val="EBF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915E85D8-3377-F201-BBF9-0817DA9FCC71}"/>
              </a:ext>
            </a:extLst>
          </p:cNvPr>
          <p:cNvSpPr/>
          <p:nvPr/>
        </p:nvSpPr>
        <p:spPr>
          <a:xfrm>
            <a:off x="0" y="6334779"/>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F7E13174-1242-BD69-D33D-4863214FE0F5}"/>
              </a:ext>
            </a:extLst>
          </p:cNvPr>
          <p:cNvSpPr/>
          <p:nvPr/>
        </p:nvSpPr>
        <p:spPr>
          <a:xfrm>
            <a:off x="0" y="0"/>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3B352352-D7A4-FF60-B6B3-E987CD419762}"/>
              </a:ext>
            </a:extLst>
          </p:cNvPr>
          <p:cNvSpPr txBox="1"/>
          <p:nvPr/>
        </p:nvSpPr>
        <p:spPr>
          <a:xfrm>
            <a:off x="8356933" y="2241176"/>
            <a:ext cx="3048000" cy="206210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Sample of common user interface to be used in the final application</a:t>
            </a:r>
          </a:p>
          <a:p>
            <a:pPr marL="285750" indent="-285750">
              <a:spcAft>
                <a:spcPts val="1200"/>
              </a:spcAft>
              <a:buFont typeface="Arial" panose="020B0604020202020204" pitchFamily="34" charset="0"/>
              <a:buChar char="•"/>
            </a:pPr>
            <a:r>
              <a:rPr lang="en-US" dirty="0"/>
              <a:t>Used across all menu in the application</a:t>
            </a:r>
          </a:p>
          <a:p>
            <a:pPr marL="285750" indent="-285750">
              <a:spcAft>
                <a:spcPts val="1200"/>
              </a:spcAft>
              <a:buFont typeface="Arial" panose="020B0604020202020204" pitchFamily="34" charset="0"/>
              <a:buChar char="•"/>
            </a:pPr>
            <a:endParaRPr lang="en-GB" dirty="0"/>
          </a:p>
        </p:txBody>
      </p:sp>
      <p:pic>
        <p:nvPicPr>
          <p:cNvPr id="4" name="Picture 3" descr="Screens screenshot of a computer screen&#10;&#10;AI-generated content may be incorrect.">
            <a:extLst>
              <a:ext uri="{FF2B5EF4-FFF2-40B4-BE49-F238E27FC236}">
                <a16:creationId xmlns:a16="http://schemas.microsoft.com/office/drawing/2014/main" id="{FAA05690-3668-2397-84E3-FABA13ECD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62" y="865864"/>
            <a:ext cx="6859936" cy="5126271"/>
          </a:xfrm>
          <a:prstGeom prst="rect">
            <a:avLst/>
          </a:prstGeom>
        </p:spPr>
      </p:pic>
      <p:sp>
        <p:nvSpPr>
          <p:cNvPr id="6" name="TextBox 5">
            <a:extLst>
              <a:ext uri="{FF2B5EF4-FFF2-40B4-BE49-F238E27FC236}">
                <a16:creationId xmlns:a16="http://schemas.microsoft.com/office/drawing/2014/main" id="{63C40F43-98A2-75A4-9CC8-5824828EB379}"/>
              </a:ext>
            </a:extLst>
          </p:cNvPr>
          <p:cNvSpPr txBox="1"/>
          <p:nvPr/>
        </p:nvSpPr>
        <p:spPr>
          <a:xfrm>
            <a:off x="8386482" y="1338916"/>
            <a:ext cx="3182112" cy="400110"/>
          </a:xfrm>
          <a:prstGeom prst="rect">
            <a:avLst/>
          </a:prstGeom>
          <a:noFill/>
        </p:spPr>
        <p:txBody>
          <a:bodyPr wrap="square" rtlCol="0">
            <a:spAutoFit/>
          </a:bodyPr>
          <a:lstStyle/>
          <a:p>
            <a:r>
              <a:rPr lang="en-US" sz="2000" b="1" dirty="0">
                <a:solidFill>
                  <a:srgbClr val="00355F"/>
                </a:solidFill>
                <a:latin typeface="Arial" panose="020B0604020202020204" pitchFamily="34" charset="0"/>
                <a:cs typeface="Arial" panose="020B0604020202020204" pitchFamily="34" charset="0"/>
              </a:rPr>
              <a:t>Common user interface</a:t>
            </a:r>
            <a:endParaRPr lang="en-GB" sz="2000" b="1" dirty="0">
              <a:solidFill>
                <a:srgbClr val="00355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5475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A4C84-37D8-F688-17BB-EFF65D7C3DBA}"/>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2CAAC28-73C8-102F-2EF2-0CAD4F38D42C}"/>
              </a:ext>
            </a:extLst>
          </p:cNvPr>
          <p:cNvSpPr/>
          <p:nvPr/>
        </p:nvSpPr>
        <p:spPr>
          <a:xfrm>
            <a:off x="1" y="5697"/>
            <a:ext cx="4619260" cy="6852303"/>
          </a:xfrm>
          <a:prstGeom prst="rect">
            <a:avLst/>
          </a:prstGeom>
          <a:solidFill>
            <a:srgbClr val="EBF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0450CFB5-9023-E32F-F7EC-0D1D76F9C96D}"/>
              </a:ext>
            </a:extLst>
          </p:cNvPr>
          <p:cNvSpPr/>
          <p:nvPr/>
        </p:nvSpPr>
        <p:spPr>
          <a:xfrm>
            <a:off x="0" y="6334779"/>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613D270F-66C7-7216-8034-5ED93741E306}"/>
              </a:ext>
            </a:extLst>
          </p:cNvPr>
          <p:cNvSpPr/>
          <p:nvPr/>
        </p:nvSpPr>
        <p:spPr>
          <a:xfrm>
            <a:off x="0" y="0"/>
            <a:ext cx="12192000" cy="523221"/>
          </a:xfrm>
          <a:prstGeom prst="rect">
            <a:avLst/>
          </a:prstGeom>
          <a:solidFill>
            <a:srgbClr val="00355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C0C433C4-DC95-D6B9-D628-2044D02C8BF9}"/>
              </a:ext>
            </a:extLst>
          </p:cNvPr>
          <p:cNvSpPr txBox="1"/>
          <p:nvPr/>
        </p:nvSpPr>
        <p:spPr>
          <a:xfrm>
            <a:off x="401528" y="2413337"/>
            <a:ext cx="3865672" cy="1631216"/>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dirty="0"/>
              <a:t>A new feature implemented to </a:t>
            </a:r>
            <a:r>
              <a:rPr lang="en-US" b="1" dirty="0"/>
              <a:t>improvise</a:t>
            </a:r>
            <a:r>
              <a:rPr lang="en-US" dirty="0"/>
              <a:t> the process of remapping the live camera feed</a:t>
            </a:r>
          </a:p>
          <a:p>
            <a:pPr marL="285750" indent="-285750">
              <a:spcAft>
                <a:spcPts val="1200"/>
              </a:spcAft>
              <a:buFont typeface="Arial" panose="020B0604020202020204" pitchFamily="34" charset="0"/>
              <a:buChar char="•"/>
            </a:pPr>
            <a:r>
              <a:rPr lang="en-US" dirty="0"/>
              <a:t>Intended to reduce cybersickness and increase accuracy and efficiency</a:t>
            </a:r>
          </a:p>
        </p:txBody>
      </p:sp>
      <p:sp>
        <p:nvSpPr>
          <p:cNvPr id="15" name="TextBox 14">
            <a:extLst>
              <a:ext uri="{FF2B5EF4-FFF2-40B4-BE49-F238E27FC236}">
                <a16:creationId xmlns:a16="http://schemas.microsoft.com/office/drawing/2014/main" id="{8F81EAC4-85DB-4411-C1D5-C7BD176F81D0}"/>
              </a:ext>
            </a:extLst>
          </p:cNvPr>
          <p:cNvSpPr txBox="1"/>
          <p:nvPr/>
        </p:nvSpPr>
        <p:spPr>
          <a:xfrm>
            <a:off x="401528" y="1545377"/>
            <a:ext cx="3182112" cy="400110"/>
          </a:xfrm>
          <a:prstGeom prst="rect">
            <a:avLst/>
          </a:prstGeom>
          <a:noFill/>
        </p:spPr>
        <p:txBody>
          <a:bodyPr wrap="square" rtlCol="0">
            <a:spAutoFit/>
          </a:bodyPr>
          <a:lstStyle/>
          <a:p>
            <a:r>
              <a:rPr lang="en-US" sz="2000" b="1" dirty="0">
                <a:solidFill>
                  <a:srgbClr val="00355F"/>
                </a:solidFill>
                <a:latin typeface="Arial" panose="020B0604020202020204" pitchFamily="34" charset="0"/>
                <a:cs typeface="Arial" panose="020B0604020202020204" pitchFamily="34" charset="0"/>
              </a:rPr>
              <a:t>Automatic remapping</a:t>
            </a:r>
            <a:endParaRPr lang="en-GB" sz="2000" b="1" dirty="0">
              <a:solidFill>
                <a:srgbClr val="00355F"/>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72EEC7B-F643-3475-9177-A9CDB8A39C8F}"/>
              </a:ext>
            </a:extLst>
          </p:cNvPr>
          <p:cNvPicPr>
            <a:picLocks noChangeAspect="1"/>
          </p:cNvPicPr>
          <p:nvPr/>
        </p:nvPicPr>
        <p:blipFill>
          <a:blip r:embed="rId2"/>
          <a:stretch>
            <a:fillRect/>
          </a:stretch>
        </p:blipFill>
        <p:spPr>
          <a:xfrm>
            <a:off x="5183475" y="589592"/>
            <a:ext cx="5750535" cy="1791724"/>
          </a:xfrm>
          <a:prstGeom prst="rect">
            <a:avLst/>
          </a:prstGeom>
        </p:spPr>
      </p:pic>
      <p:sp>
        <p:nvSpPr>
          <p:cNvPr id="3" name="Rectangle 2">
            <a:extLst>
              <a:ext uri="{FF2B5EF4-FFF2-40B4-BE49-F238E27FC236}">
                <a16:creationId xmlns:a16="http://schemas.microsoft.com/office/drawing/2014/main" id="{C99F1B4C-A766-F454-EDDF-A4156308D39E}"/>
              </a:ext>
            </a:extLst>
          </p:cNvPr>
          <p:cNvSpPr/>
          <p:nvPr/>
        </p:nvSpPr>
        <p:spPr>
          <a:xfrm>
            <a:off x="5346345" y="2825715"/>
            <a:ext cx="2050742" cy="629652"/>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Preset position &amp; scale</a:t>
            </a:r>
            <a:endParaRPr lang="en-MY" dirty="0"/>
          </a:p>
        </p:txBody>
      </p:sp>
      <p:sp>
        <p:nvSpPr>
          <p:cNvPr id="4" name="Arrow: Down 3">
            <a:extLst>
              <a:ext uri="{FF2B5EF4-FFF2-40B4-BE49-F238E27FC236}">
                <a16:creationId xmlns:a16="http://schemas.microsoft.com/office/drawing/2014/main" id="{D717C768-7756-E68C-1336-85FD6BA5C8FC}"/>
              </a:ext>
            </a:extLst>
          </p:cNvPr>
          <p:cNvSpPr/>
          <p:nvPr/>
        </p:nvSpPr>
        <p:spPr>
          <a:xfrm>
            <a:off x="6100947" y="3604428"/>
            <a:ext cx="541538" cy="629651"/>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MY"/>
          </a:p>
        </p:txBody>
      </p:sp>
      <p:sp>
        <p:nvSpPr>
          <p:cNvPr id="6" name="Rectangle 5">
            <a:extLst>
              <a:ext uri="{FF2B5EF4-FFF2-40B4-BE49-F238E27FC236}">
                <a16:creationId xmlns:a16="http://schemas.microsoft.com/office/drawing/2014/main" id="{B352062F-E02E-1712-846C-4A6B637624BC}"/>
              </a:ext>
            </a:extLst>
          </p:cNvPr>
          <p:cNvSpPr/>
          <p:nvPr/>
        </p:nvSpPr>
        <p:spPr>
          <a:xfrm>
            <a:off x="5117050" y="4300003"/>
            <a:ext cx="2618913" cy="1053893"/>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Increment/decrement position &amp; scaling gradually</a:t>
            </a:r>
            <a:endParaRPr lang="en-MY" dirty="0"/>
          </a:p>
        </p:txBody>
      </p:sp>
      <p:sp>
        <p:nvSpPr>
          <p:cNvPr id="8" name="Arrow: Down 7">
            <a:extLst>
              <a:ext uri="{FF2B5EF4-FFF2-40B4-BE49-F238E27FC236}">
                <a16:creationId xmlns:a16="http://schemas.microsoft.com/office/drawing/2014/main" id="{3D0FD063-5303-400B-6F03-96E91A48F5C4}"/>
              </a:ext>
            </a:extLst>
          </p:cNvPr>
          <p:cNvSpPr/>
          <p:nvPr/>
        </p:nvSpPr>
        <p:spPr>
          <a:xfrm rot="15092810">
            <a:off x="8077479" y="3767568"/>
            <a:ext cx="541538" cy="744447"/>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MY"/>
          </a:p>
        </p:txBody>
      </p:sp>
      <p:sp>
        <p:nvSpPr>
          <p:cNvPr id="9" name="Rectangle 8">
            <a:extLst>
              <a:ext uri="{FF2B5EF4-FFF2-40B4-BE49-F238E27FC236}">
                <a16:creationId xmlns:a16="http://schemas.microsoft.com/office/drawing/2014/main" id="{325E8AFD-E046-E6A3-9817-348D7E4C5355}"/>
              </a:ext>
            </a:extLst>
          </p:cNvPr>
          <p:cNvSpPr/>
          <p:nvPr/>
        </p:nvSpPr>
        <p:spPr>
          <a:xfrm>
            <a:off x="8960533" y="5405732"/>
            <a:ext cx="2618913" cy="750078"/>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Stops adjustments</a:t>
            </a:r>
            <a:endParaRPr lang="en-MY" dirty="0"/>
          </a:p>
        </p:txBody>
      </p:sp>
      <p:sp>
        <p:nvSpPr>
          <p:cNvPr id="11" name="Rectangle 10">
            <a:extLst>
              <a:ext uri="{FF2B5EF4-FFF2-40B4-BE49-F238E27FC236}">
                <a16:creationId xmlns:a16="http://schemas.microsoft.com/office/drawing/2014/main" id="{6D9DE003-A35A-425B-4F66-BF8033384C28}"/>
              </a:ext>
            </a:extLst>
          </p:cNvPr>
          <p:cNvSpPr/>
          <p:nvPr/>
        </p:nvSpPr>
        <p:spPr>
          <a:xfrm>
            <a:off x="8960533" y="3585411"/>
            <a:ext cx="2618913" cy="750078"/>
          </a:xfrm>
          <a:prstGeom prst="rect">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Continue to adjust position &amp; scaling</a:t>
            </a:r>
            <a:endParaRPr lang="en-MY" dirty="0"/>
          </a:p>
        </p:txBody>
      </p:sp>
      <p:sp>
        <p:nvSpPr>
          <p:cNvPr id="12" name="Arrow: Down 11">
            <a:extLst>
              <a:ext uri="{FF2B5EF4-FFF2-40B4-BE49-F238E27FC236}">
                <a16:creationId xmlns:a16="http://schemas.microsoft.com/office/drawing/2014/main" id="{E9792865-C39B-0744-CED0-B50E0902F34F}"/>
              </a:ext>
            </a:extLst>
          </p:cNvPr>
          <p:cNvSpPr/>
          <p:nvPr/>
        </p:nvSpPr>
        <p:spPr>
          <a:xfrm rot="17302680">
            <a:off x="7962981" y="5151728"/>
            <a:ext cx="541538" cy="744447"/>
          </a:xfrm>
          <a:prstGeom prst="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MY"/>
          </a:p>
        </p:txBody>
      </p:sp>
      <p:sp>
        <p:nvSpPr>
          <p:cNvPr id="13" name="TextBox 12">
            <a:extLst>
              <a:ext uri="{FF2B5EF4-FFF2-40B4-BE49-F238E27FC236}">
                <a16:creationId xmlns:a16="http://schemas.microsoft.com/office/drawing/2014/main" id="{F67DB95E-D767-50CB-57C3-A5A4A3CE256F}"/>
              </a:ext>
            </a:extLst>
          </p:cNvPr>
          <p:cNvSpPr txBox="1"/>
          <p:nvPr/>
        </p:nvSpPr>
        <p:spPr>
          <a:xfrm rot="20005369">
            <a:off x="7568692" y="3344486"/>
            <a:ext cx="1907069" cy="307777"/>
          </a:xfrm>
          <a:prstGeom prst="rect">
            <a:avLst/>
          </a:prstGeom>
          <a:noFill/>
        </p:spPr>
        <p:txBody>
          <a:bodyPr wrap="square" rtlCol="0">
            <a:spAutoFit/>
          </a:bodyPr>
          <a:lstStyle/>
          <a:p>
            <a:r>
              <a:rPr lang="en-US" sz="1400" dirty="0"/>
              <a:t>while position &lt;=preset</a:t>
            </a:r>
            <a:endParaRPr lang="en-MY" sz="1400" dirty="0"/>
          </a:p>
        </p:txBody>
      </p:sp>
      <p:sp>
        <p:nvSpPr>
          <p:cNvPr id="16" name="TextBox 15">
            <a:extLst>
              <a:ext uri="{FF2B5EF4-FFF2-40B4-BE49-F238E27FC236}">
                <a16:creationId xmlns:a16="http://schemas.microsoft.com/office/drawing/2014/main" id="{117F16FB-60AB-E144-FDAD-A75DACCE6133}"/>
              </a:ext>
            </a:extLst>
          </p:cNvPr>
          <p:cNvSpPr txBox="1"/>
          <p:nvPr/>
        </p:nvSpPr>
        <p:spPr>
          <a:xfrm rot="1403354">
            <a:off x="8000107" y="4674169"/>
            <a:ext cx="1517998" cy="738664"/>
          </a:xfrm>
          <a:prstGeom prst="rect">
            <a:avLst/>
          </a:prstGeom>
          <a:noFill/>
        </p:spPr>
        <p:txBody>
          <a:bodyPr wrap="square" rtlCol="0">
            <a:spAutoFit/>
          </a:bodyPr>
          <a:lstStyle/>
          <a:p>
            <a:r>
              <a:rPr lang="en-US" sz="1400" dirty="0"/>
              <a:t>when preset position/scaling achieved</a:t>
            </a:r>
            <a:endParaRPr lang="en-MY" sz="1400" dirty="0"/>
          </a:p>
        </p:txBody>
      </p:sp>
    </p:spTree>
    <p:extLst>
      <p:ext uri="{BB962C8B-B14F-4D97-AF65-F5344CB8AC3E}">
        <p14:creationId xmlns:p14="http://schemas.microsoft.com/office/powerpoint/2010/main" val="1080517342"/>
      </p:ext>
    </p:extLst>
  </p:cSld>
  <p:clrMapOvr>
    <a:masterClrMapping/>
  </p:clrMapOvr>
</p:sld>
</file>

<file path=ppt/theme/theme1.xml><?xml version="1.0" encoding="utf-8"?>
<a:theme xmlns:a="http://schemas.openxmlformats.org/drawingml/2006/main" name="Office Theme">
  <a:themeElements>
    <a:clrScheme name="UofG colours">
      <a:dk1>
        <a:srgbClr val="003865"/>
      </a:dk1>
      <a:lt1>
        <a:srgbClr val="FFFFFE"/>
      </a:lt1>
      <a:dk2>
        <a:srgbClr val="000000"/>
      </a:dk2>
      <a:lt2>
        <a:srgbClr val="7D2238"/>
      </a:lt2>
      <a:accent1>
        <a:srgbClr val="0075B0"/>
      </a:accent1>
      <a:accent2>
        <a:srgbClr val="5B4D93"/>
      </a:accent2>
      <a:accent3>
        <a:srgbClr val="CF1C20"/>
      </a:accent3>
      <a:accent4>
        <a:srgbClr val="00833C"/>
      </a:accent4>
      <a:accent5>
        <a:srgbClr val="BE4D00"/>
      </a:accent5>
      <a:accent6>
        <a:srgbClr val="951271"/>
      </a:accent6>
      <a:hlink>
        <a:srgbClr val="584B3D"/>
      </a:hlink>
      <a:folHlink>
        <a:srgbClr val="0068A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61AF5F2-503D-2641-86A1-09AD8919EA9C}" vid="{A816E7D6-9491-074F-A4D5-6596497DAC1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2925</TotalTime>
  <Words>1349</Words>
  <Application>Microsoft Office PowerPoint</Application>
  <PresentationFormat>Widescreen</PresentationFormat>
  <Paragraphs>136</Paragraphs>
  <Slides>31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Google Sans</vt:lpstr>
      <vt:lpstr>Arial</vt:lpstr>
      <vt:lpstr>Calibri</vt:lpstr>
      <vt:lpstr>Wingdings</vt:lpstr>
      <vt:lpstr>Office Theme</vt:lpstr>
      <vt:lpstr>Integrated Visual Field Testing and Remapping for Hemianopia using Virtual Reality</vt:lpstr>
      <vt:lpstr>Outline</vt:lpstr>
      <vt:lpstr>Introduction</vt:lpstr>
      <vt:lpstr>PowerPoint Presentation</vt:lpstr>
      <vt:lpstr>Outline</vt:lpstr>
      <vt:lpstr>Design</vt:lpstr>
      <vt:lpstr>PowerPoint Presentation</vt:lpstr>
      <vt:lpstr>PowerPoint Presentation</vt:lpstr>
      <vt:lpstr>PowerPoint Presentation</vt:lpstr>
      <vt:lpstr>Implementation</vt:lpstr>
      <vt:lpstr>PowerPoint Presentation</vt:lpstr>
      <vt:lpstr>PowerPoint Presentation</vt:lpstr>
      <vt:lpstr>PowerPoint Presentation</vt:lpstr>
      <vt:lpstr>Application Demo</vt:lpstr>
      <vt:lpstr>PowerPoint Presentation</vt:lpstr>
      <vt:lpstr>PowerPoint Presentation</vt:lpstr>
      <vt:lpstr>Evaluation &amp;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vt:lpstr>
      <vt:lpstr>Conclusion</vt:lpstr>
      <vt:lpstr>PowerPoint Presentation</vt:lpstr>
      <vt:lpstr>PowerPoint Presentation</vt:lpstr>
      <vt:lpstr>Questions?</vt:lpstr>
      <vt:lpstr>Thank you!  I enjoyed working on this project and putting my effort into it.   Nik Harith 2673209B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 Howard</dc:creator>
  <cp:lastModifiedBy>neeha reth</cp:lastModifiedBy>
  <cp:revision>84</cp:revision>
  <dcterms:created xsi:type="dcterms:W3CDTF">2021-01-06T14:22:07Z</dcterms:created>
  <dcterms:modified xsi:type="dcterms:W3CDTF">2025-04-01T07:39:26Z</dcterms:modified>
</cp:coreProperties>
</file>